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0" r:id="rId2"/>
    <p:sldId id="581" r:id="rId3"/>
    <p:sldId id="587" r:id="rId4"/>
    <p:sldId id="579" r:id="rId5"/>
    <p:sldId id="576" r:id="rId6"/>
    <p:sldId id="588" r:id="rId7"/>
    <p:sldId id="598" r:id="rId8"/>
    <p:sldId id="599" r:id="rId9"/>
    <p:sldId id="600" r:id="rId10"/>
    <p:sldId id="601" r:id="rId11"/>
    <p:sldId id="602" r:id="rId12"/>
    <p:sldId id="603" r:id="rId13"/>
    <p:sldId id="597" r:id="rId14"/>
    <p:sldId id="604" r:id="rId15"/>
  </p:sldIdLst>
  <p:sldSz cx="9906000" cy="6858000" type="A4"/>
  <p:notesSz cx="6735763" cy="98663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5pPr>
    <a:lvl6pPr marL="2286000" algn="l" defTabSz="914400" rtl="0" eaLnBrk="1" latinLnBrk="1" hangingPunct="1"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6pPr>
    <a:lvl7pPr marL="2743200" algn="l" defTabSz="914400" rtl="0" eaLnBrk="1" latinLnBrk="1" hangingPunct="1"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7pPr>
    <a:lvl8pPr marL="3200400" algn="l" defTabSz="914400" rtl="0" eaLnBrk="1" latinLnBrk="1" hangingPunct="1"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8pPr>
    <a:lvl9pPr marL="3657600" algn="l" defTabSz="914400" rtl="0" eaLnBrk="1" latinLnBrk="1" hangingPunct="1">
      <a:defRPr kumimoji="1" sz="2400" b="1" i="1" kern="1200">
        <a:solidFill>
          <a:schemeClr val="accent2"/>
        </a:solidFill>
        <a:latin typeface="HY울릉도M" pitchFamily="18" charset="-127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>
          <p15:clr>
            <a:srgbClr val="A4A3A4"/>
          </p15:clr>
        </p15:guide>
        <p15:guide id="2" orient="horz" pos="2568">
          <p15:clr>
            <a:srgbClr val="A4A3A4"/>
          </p15:clr>
        </p15:guide>
        <p15:guide id="3" orient="horz" pos="2024">
          <p15:clr>
            <a:srgbClr val="A4A3A4"/>
          </p15:clr>
        </p15:guide>
        <p15:guide id="4" orient="horz" pos="2296">
          <p15:clr>
            <a:srgbClr val="A4A3A4"/>
          </p15:clr>
        </p15:guide>
        <p15:guide id="5" pos="3029">
          <p15:clr>
            <a:srgbClr val="A4A3A4"/>
          </p15:clr>
        </p15:guide>
        <p15:guide id="6" pos="5796">
          <p15:clr>
            <a:srgbClr val="A4A3A4"/>
          </p15:clr>
        </p15:guide>
        <p15:guide id="7" pos="489">
          <p15:clr>
            <a:srgbClr val="A4A3A4"/>
          </p15:clr>
        </p15:guide>
        <p15:guide id="8" pos="2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0000"/>
    <a:srgbClr val="0000CC"/>
    <a:srgbClr val="0000FF"/>
    <a:srgbClr val="FFFF00"/>
    <a:srgbClr val="800000"/>
    <a:srgbClr val="666699"/>
    <a:srgbClr val="CC9900"/>
    <a:srgbClr val="3366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9" autoAdjust="0"/>
    <p:restoredTop sz="92222" autoAdjust="0"/>
  </p:normalViewPr>
  <p:slideViewPr>
    <p:cSldViewPr showGuides="1">
      <p:cViewPr varScale="1">
        <p:scale>
          <a:sx n="69" d="100"/>
          <a:sy n="69" d="100"/>
        </p:scale>
        <p:origin x="1452" y="60"/>
      </p:cViewPr>
      <p:guideLst>
        <p:guide orient="horz" pos="1298"/>
        <p:guide orient="horz" pos="2568"/>
        <p:guide orient="horz" pos="2024"/>
        <p:guide orient="horz" pos="2296"/>
        <p:guide pos="3029"/>
        <p:guide pos="5796"/>
        <p:guide pos="489"/>
        <p:guide pos="2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670" y="-108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302" cy="4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>
            <a:lvl1pPr algn="l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890" y="0"/>
            <a:ext cx="2919302" cy="4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>
            <a:lvl1pPr algn="r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501"/>
            <a:ext cx="2919302" cy="49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b" anchorCtr="0" compatLnSpc="1">
            <a:prstTxWarp prst="textNoShape">
              <a:avLst/>
            </a:prstTxWarp>
          </a:bodyPr>
          <a:lstStyle>
            <a:lvl1pPr algn="l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890" y="9371501"/>
            <a:ext cx="2919302" cy="49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b" anchorCtr="0" compatLnSpc="1">
            <a:prstTxWarp prst="textNoShape">
              <a:avLst/>
            </a:prstTxWarp>
          </a:bodyPr>
          <a:lstStyle>
            <a:lvl1pPr algn="r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0B1632F-80EB-4C47-9964-C0F7352ECA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5994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302" cy="49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>
            <a:lvl1pPr algn="l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462" y="0"/>
            <a:ext cx="2919302" cy="49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>
            <a:lvl1pPr algn="r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39775"/>
            <a:ext cx="5343525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730" y="4686538"/>
            <a:ext cx="4938303" cy="444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652"/>
            <a:ext cx="2919302" cy="49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b" anchorCtr="0" compatLnSpc="1">
            <a:prstTxWarp prst="textNoShape">
              <a:avLst/>
            </a:prstTxWarp>
          </a:bodyPr>
          <a:lstStyle>
            <a:lvl1pPr algn="l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462" y="9374652"/>
            <a:ext cx="2919302" cy="49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7" tIns="45704" rIns="91407" bIns="45704" numCol="1" anchor="b" anchorCtr="0" compatLnSpc="1">
            <a:prstTxWarp prst="textNoShape">
              <a:avLst/>
            </a:prstTxWarp>
          </a:bodyPr>
          <a:lstStyle>
            <a:lvl1pPr algn="r" defTabSz="914406">
              <a:lnSpc>
                <a:spcPct val="100000"/>
              </a:lnSpc>
              <a:spcBef>
                <a:spcPct val="0"/>
              </a:spcBef>
              <a:defRPr sz="1200" b="0" i="0"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0B32F750-9639-4C75-B439-415A3C47C4D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7827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1104"/>
          <p:cNvGrpSpPr>
            <a:grpSpLocks/>
          </p:cNvGrpSpPr>
          <p:nvPr/>
        </p:nvGrpSpPr>
        <p:grpSpPr bwMode="auto">
          <a:xfrm>
            <a:off x="84138" y="1816100"/>
            <a:ext cx="9734550" cy="3135313"/>
            <a:chOff x="380" y="663"/>
            <a:chExt cx="4989" cy="2988"/>
          </a:xfrm>
        </p:grpSpPr>
        <p:sp>
          <p:nvSpPr>
            <p:cNvPr id="56401" name="Freeform 1105"/>
            <p:cNvSpPr>
              <a:spLocks/>
            </p:cNvSpPr>
            <p:nvPr userDrawn="1"/>
          </p:nvSpPr>
          <p:spPr bwMode="auto">
            <a:xfrm>
              <a:off x="829" y="2462"/>
              <a:ext cx="184" cy="169"/>
            </a:xfrm>
            <a:custGeom>
              <a:avLst/>
              <a:gdLst/>
              <a:ahLst/>
              <a:cxnLst>
                <a:cxn ang="0">
                  <a:pos x="178" y="6"/>
                </a:cxn>
                <a:cxn ang="0">
                  <a:pos x="174" y="5"/>
                </a:cxn>
                <a:cxn ang="0">
                  <a:pos x="168" y="2"/>
                </a:cxn>
                <a:cxn ang="0">
                  <a:pos x="161" y="0"/>
                </a:cxn>
                <a:cxn ang="0">
                  <a:pos x="155" y="0"/>
                </a:cxn>
                <a:cxn ang="0">
                  <a:pos x="144" y="6"/>
                </a:cxn>
                <a:cxn ang="0">
                  <a:pos x="114" y="25"/>
                </a:cxn>
                <a:cxn ang="0">
                  <a:pos x="92" y="40"/>
                </a:cxn>
                <a:cxn ang="0">
                  <a:pos x="79" y="45"/>
                </a:cxn>
                <a:cxn ang="0">
                  <a:pos x="75" y="48"/>
                </a:cxn>
                <a:cxn ang="0">
                  <a:pos x="72" y="54"/>
                </a:cxn>
                <a:cxn ang="0">
                  <a:pos x="66" y="58"/>
                </a:cxn>
                <a:cxn ang="0">
                  <a:pos x="59" y="62"/>
                </a:cxn>
                <a:cxn ang="0">
                  <a:pos x="49" y="65"/>
                </a:cxn>
                <a:cxn ang="0">
                  <a:pos x="43" y="68"/>
                </a:cxn>
                <a:cxn ang="0">
                  <a:pos x="38" y="79"/>
                </a:cxn>
                <a:cxn ang="0">
                  <a:pos x="37" y="90"/>
                </a:cxn>
                <a:cxn ang="0">
                  <a:pos x="36" y="100"/>
                </a:cxn>
                <a:cxn ang="0">
                  <a:pos x="27" y="105"/>
                </a:cxn>
                <a:cxn ang="0">
                  <a:pos x="11" y="115"/>
                </a:cxn>
                <a:cxn ang="0">
                  <a:pos x="0" y="121"/>
                </a:cxn>
                <a:cxn ang="0">
                  <a:pos x="1" y="124"/>
                </a:cxn>
                <a:cxn ang="0">
                  <a:pos x="8" y="132"/>
                </a:cxn>
                <a:cxn ang="0">
                  <a:pos x="18" y="148"/>
                </a:cxn>
                <a:cxn ang="0">
                  <a:pos x="27" y="156"/>
                </a:cxn>
                <a:cxn ang="0">
                  <a:pos x="30" y="158"/>
                </a:cxn>
                <a:cxn ang="0">
                  <a:pos x="35" y="157"/>
                </a:cxn>
                <a:cxn ang="0">
                  <a:pos x="38" y="159"/>
                </a:cxn>
                <a:cxn ang="0">
                  <a:pos x="44" y="163"/>
                </a:cxn>
                <a:cxn ang="0">
                  <a:pos x="49" y="169"/>
                </a:cxn>
                <a:cxn ang="0">
                  <a:pos x="54" y="157"/>
                </a:cxn>
                <a:cxn ang="0">
                  <a:pos x="58" y="148"/>
                </a:cxn>
                <a:cxn ang="0">
                  <a:pos x="58" y="139"/>
                </a:cxn>
                <a:cxn ang="0">
                  <a:pos x="60" y="135"/>
                </a:cxn>
                <a:cxn ang="0">
                  <a:pos x="70" y="134"/>
                </a:cxn>
                <a:cxn ang="0">
                  <a:pos x="77" y="132"/>
                </a:cxn>
                <a:cxn ang="0">
                  <a:pos x="86" y="129"/>
                </a:cxn>
                <a:cxn ang="0">
                  <a:pos x="90" y="129"/>
                </a:cxn>
                <a:cxn ang="0">
                  <a:pos x="93" y="135"/>
                </a:cxn>
                <a:cxn ang="0">
                  <a:pos x="98" y="137"/>
                </a:cxn>
                <a:cxn ang="0">
                  <a:pos x="107" y="135"/>
                </a:cxn>
                <a:cxn ang="0">
                  <a:pos x="114" y="135"/>
                </a:cxn>
                <a:cxn ang="0">
                  <a:pos x="126" y="138"/>
                </a:cxn>
                <a:cxn ang="0">
                  <a:pos x="135" y="133"/>
                </a:cxn>
                <a:cxn ang="0">
                  <a:pos x="139" y="132"/>
                </a:cxn>
                <a:cxn ang="0">
                  <a:pos x="152" y="136"/>
                </a:cxn>
                <a:cxn ang="0">
                  <a:pos x="171" y="135"/>
                </a:cxn>
                <a:cxn ang="0">
                  <a:pos x="172" y="119"/>
                </a:cxn>
                <a:cxn ang="0">
                  <a:pos x="174" y="111"/>
                </a:cxn>
                <a:cxn ang="0">
                  <a:pos x="180" y="104"/>
                </a:cxn>
                <a:cxn ang="0">
                  <a:pos x="182" y="99"/>
                </a:cxn>
                <a:cxn ang="0">
                  <a:pos x="183" y="86"/>
                </a:cxn>
                <a:cxn ang="0">
                  <a:pos x="182" y="77"/>
                </a:cxn>
                <a:cxn ang="0">
                  <a:pos x="180" y="61"/>
                </a:cxn>
                <a:cxn ang="0">
                  <a:pos x="180" y="28"/>
                </a:cxn>
                <a:cxn ang="0">
                  <a:pos x="178" y="6"/>
                </a:cxn>
              </a:cxnLst>
              <a:rect l="0" t="0" r="r" b="b"/>
              <a:pathLst>
                <a:path w="184" h="170">
                  <a:moveTo>
                    <a:pt x="178" y="6"/>
                  </a:moveTo>
                  <a:lnTo>
                    <a:pt x="174" y="5"/>
                  </a:lnTo>
                  <a:lnTo>
                    <a:pt x="168" y="2"/>
                  </a:lnTo>
                  <a:lnTo>
                    <a:pt x="161" y="0"/>
                  </a:lnTo>
                  <a:lnTo>
                    <a:pt x="155" y="0"/>
                  </a:lnTo>
                  <a:lnTo>
                    <a:pt x="144" y="6"/>
                  </a:lnTo>
                  <a:lnTo>
                    <a:pt x="114" y="25"/>
                  </a:lnTo>
                  <a:lnTo>
                    <a:pt x="92" y="40"/>
                  </a:lnTo>
                  <a:lnTo>
                    <a:pt x="79" y="45"/>
                  </a:lnTo>
                  <a:lnTo>
                    <a:pt x="75" y="48"/>
                  </a:lnTo>
                  <a:lnTo>
                    <a:pt x="72" y="54"/>
                  </a:lnTo>
                  <a:lnTo>
                    <a:pt x="66" y="58"/>
                  </a:lnTo>
                  <a:lnTo>
                    <a:pt x="59" y="62"/>
                  </a:lnTo>
                  <a:lnTo>
                    <a:pt x="49" y="65"/>
                  </a:lnTo>
                  <a:lnTo>
                    <a:pt x="43" y="68"/>
                  </a:lnTo>
                  <a:lnTo>
                    <a:pt x="38" y="79"/>
                  </a:lnTo>
                  <a:lnTo>
                    <a:pt x="37" y="90"/>
                  </a:lnTo>
                  <a:lnTo>
                    <a:pt x="36" y="100"/>
                  </a:lnTo>
                  <a:lnTo>
                    <a:pt x="27" y="105"/>
                  </a:lnTo>
                  <a:lnTo>
                    <a:pt x="11" y="115"/>
                  </a:lnTo>
                  <a:lnTo>
                    <a:pt x="0" y="121"/>
                  </a:lnTo>
                  <a:lnTo>
                    <a:pt x="1" y="124"/>
                  </a:lnTo>
                  <a:lnTo>
                    <a:pt x="8" y="132"/>
                  </a:lnTo>
                  <a:lnTo>
                    <a:pt x="18" y="148"/>
                  </a:lnTo>
                  <a:lnTo>
                    <a:pt x="27" y="156"/>
                  </a:lnTo>
                  <a:lnTo>
                    <a:pt x="30" y="158"/>
                  </a:lnTo>
                  <a:lnTo>
                    <a:pt x="35" y="157"/>
                  </a:lnTo>
                  <a:lnTo>
                    <a:pt x="38" y="159"/>
                  </a:lnTo>
                  <a:lnTo>
                    <a:pt x="44" y="163"/>
                  </a:lnTo>
                  <a:lnTo>
                    <a:pt x="49" y="169"/>
                  </a:lnTo>
                  <a:lnTo>
                    <a:pt x="54" y="157"/>
                  </a:lnTo>
                  <a:lnTo>
                    <a:pt x="58" y="148"/>
                  </a:lnTo>
                  <a:lnTo>
                    <a:pt x="58" y="139"/>
                  </a:lnTo>
                  <a:lnTo>
                    <a:pt x="60" y="135"/>
                  </a:lnTo>
                  <a:lnTo>
                    <a:pt x="70" y="134"/>
                  </a:lnTo>
                  <a:lnTo>
                    <a:pt x="77" y="132"/>
                  </a:lnTo>
                  <a:lnTo>
                    <a:pt x="86" y="129"/>
                  </a:lnTo>
                  <a:lnTo>
                    <a:pt x="90" y="129"/>
                  </a:lnTo>
                  <a:lnTo>
                    <a:pt x="93" y="135"/>
                  </a:lnTo>
                  <a:lnTo>
                    <a:pt x="98" y="137"/>
                  </a:lnTo>
                  <a:lnTo>
                    <a:pt x="107" y="135"/>
                  </a:lnTo>
                  <a:lnTo>
                    <a:pt x="114" y="135"/>
                  </a:lnTo>
                  <a:lnTo>
                    <a:pt x="126" y="138"/>
                  </a:lnTo>
                  <a:lnTo>
                    <a:pt x="135" y="133"/>
                  </a:lnTo>
                  <a:lnTo>
                    <a:pt x="139" y="132"/>
                  </a:lnTo>
                  <a:lnTo>
                    <a:pt x="152" y="136"/>
                  </a:lnTo>
                  <a:lnTo>
                    <a:pt x="171" y="135"/>
                  </a:lnTo>
                  <a:lnTo>
                    <a:pt x="172" y="119"/>
                  </a:lnTo>
                  <a:lnTo>
                    <a:pt x="174" y="111"/>
                  </a:lnTo>
                  <a:lnTo>
                    <a:pt x="180" y="104"/>
                  </a:lnTo>
                  <a:lnTo>
                    <a:pt x="182" y="99"/>
                  </a:lnTo>
                  <a:lnTo>
                    <a:pt x="183" y="86"/>
                  </a:lnTo>
                  <a:lnTo>
                    <a:pt x="182" y="77"/>
                  </a:lnTo>
                  <a:lnTo>
                    <a:pt x="180" y="61"/>
                  </a:lnTo>
                  <a:lnTo>
                    <a:pt x="180" y="28"/>
                  </a:lnTo>
                  <a:lnTo>
                    <a:pt x="178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2" name="Freeform 1106"/>
            <p:cNvSpPr>
              <a:spLocks/>
            </p:cNvSpPr>
            <p:nvPr userDrawn="1"/>
          </p:nvSpPr>
          <p:spPr bwMode="auto">
            <a:xfrm>
              <a:off x="1000" y="2468"/>
              <a:ext cx="135" cy="200"/>
            </a:xfrm>
            <a:custGeom>
              <a:avLst/>
              <a:gdLst/>
              <a:ahLst/>
              <a:cxnLst>
                <a:cxn ang="0">
                  <a:pos x="133" y="71"/>
                </a:cxn>
                <a:cxn ang="0">
                  <a:pos x="125" y="67"/>
                </a:cxn>
                <a:cxn ang="0">
                  <a:pos x="110" y="55"/>
                </a:cxn>
                <a:cxn ang="0">
                  <a:pos x="89" y="42"/>
                </a:cxn>
                <a:cxn ang="0">
                  <a:pos x="71" y="31"/>
                </a:cxn>
                <a:cxn ang="0">
                  <a:pos x="54" y="23"/>
                </a:cxn>
                <a:cxn ang="0">
                  <a:pos x="39" y="14"/>
                </a:cxn>
                <a:cxn ang="0">
                  <a:pos x="22" y="2"/>
                </a:cxn>
                <a:cxn ang="0">
                  <a:pos x="15" y="1"/>
                </a:cxn>
                <a:cxn ang="0">
                  <a:pos x="7" y="0"/>
                </a:cxn>
                <a:cxn ang="0">
                  <a:pos x="9" y="22"/>
                </a:cxn>
                <a:cxn ang="0">
                  <a:pos x="9" y="55"/>
                </a:cxn>
                <a:cxn ang="0">
                  <a:pos x="11" y="71"/>
                </a:cxn>
                <a:cxn ang="0">
                  <a:pos x="12" y="80"/>
                </a:cxn>
                <a:cxn ang="0">
                  <a:pos x="11" y="93"/>
                </a:cxn>
                <a:cxn ang="0">
                  <a:pos x="9" y="98"/>
                </a:cxn>
                <a:cxn ang="0">
                  <a:pos x="3" y="105"/>
                </a:cxn>
                <a:cxn ang="0">
                  <a:pos x="1" y="113"/>
                </a:cxn>
                <a:cxn ang="0">
                  <a:pos x="0" y="129"/>
                </a:cxn>
                <a:cxn ang="0">
                  <a:pos x="4" y="131"/>
                </a:cxn>
                <a:cxn ang="0">
                  <a:pos x="11" y="140"/>
                </a:cxn>
                <a:cxn ang="0">
                  <a:pos x="15" y="146"/>
                </a:cxn>
                <a:cxn ang="0">
                  <a:pos x="20" y="152"/>
                </a:cxn>
                <a:cxn ang="0">
                  <a:pos x="25" y="161"/>
                </a:cxn>
                <a:cxn ang="0">
                  <a:pos x="24" y="168"/>
                </a:cxn>
                <a:cxn ang="0">
                  <a:pos x="20" y="173"/>
                </a:cxn>
                <a:cxn ang="0">
                  <a:pos x="14" y="177"/>
                </a:cxn>
                <a:cxn ang="0">
                  <a:pos x="14" y="182"/>
                </a:cxn>
                <a:cxn ang="0">
                  <a:pos x="19" y="186"/>
                </a:cxn>
                <a:cxn ang="0">
                  <a:pos x="22" y="187"/>
                </a:cxn>
                <a:cxn ang="0">
                  <a:pos x="29" y="192"/>
                </a:cxn>
                <a:cxn ang="0">
                  <a:pos x="31" y="198"/>
                </a:cxn>
                <a:cxn ang="0">
                  <a:pos x="50" y="199"/>
                </a:cxn>
                <a:cxn ang="0">
                  <a:pos x="57" y="198"/>
                </a:cxn>
                <a:cxn ang="0">
                  <a:pos x="69" y="189"/>
                </a:cxn>
                <a:cxn ang="0">
                  <a:pos x="75" y="189"/>
                </a:cxn>
                <a:cxn ang="0">
                  <a:pos x="86" y="188"/>
                </a:cxn>
                <a:cxn ang="0">
                  <a:pos x="94" y="184"/>
                </a:cxn>
                <a:cxn ang="0">
                  <a:pos x="115" y="172"/>
                </a:cxn>
                <a:cxn ang="0">
                  <a:pos x="127" y="166"/>
                </a:cxn>
                <a:cxn ang="0">
                  <a:pos x="126" y="156"/>
                </a:cxn>
                <a:cxn ang="0">
                  <a:pos x="125" y="146"/>
                </a:cxn>
                <a:cxn ang="0">
                  <a:pos x="121" y="140"/>
                </a:cxn>
                <a:cxn ang="0">
                  <a:pos x="118" y="136"/>
                </a:cxn>
                <a:cxn ang="0">
                  <a:pos x="117" y="128"/>
                </a:cxn>
                <a:cxn ang="0">
                  <a:pos x="121" y="116"/>
                </a:cxn>
                <a:cxn ang="0">
                  <a:pos x="124" y="107"/>
                </a:cxn>
                <a:cxn ang="0">
                  <a:pos x="129" y="103"/>
                </a:cxn>
                <a:cxn ang="0">
                  <a:pos x="133" y="102"/>
                </a:cxn>
                <a:cxn ang="0">
                  <a:pos x="134" y="98"/>
                </a:cxn>
                <a:cxn ang="0">
                  <a:pos x="133" y="71"/>
                </a:cxn>
              </a:cxnLst>
              <a:rect l="0" t="0" r="r" b="b"/>
              <a:pathLst>
                <a:path w="135" h="200">
                  <a:moveTo>
                    <a:pt x="133" y="71"/>
                  </a:moveTo>
                  <a:lnTo>
                    <a:pt x="125" y="67"/>
                  </a:lnTo>
                  <a:lnTo>
                    <a:pt x="110" y="55"/>
                  </a:lnTo>
                  <a:lnTo>
                    <a:pt x="89" y="42"/>
                  </a:lnTo>
                  <a:lnTo>
                    <a:pt x="71" y="31"/>
                  </a:lnTo>
                  <a:lnTo>
                    <a:pt x="54" y="23"/>
                  </a:lnTo>
                  <a:lnTo>
                    <a:pt x="39" y="14"/>
                  </a:lnTo>
                  <a:lnTo>
                    <a:pt x="22" y="2"/>
                  </a:lnTo>
                  <a:lnTo>
                    <a:pt x="15" y="1"/>
                  </a:lnTo>
                  <a:lnTo>
                    <a:pt x="7" y="0"/>
                  </a:lnTo>
                  <a:lnTo>
                    <a:pt x="9" y="22"/>
                  </a:lnTo>
                  <a:lnTo>
                    <a:pt x="9" y="55"/>
                  </a:lnTo>
                  <a:lnTo>
                    <a:pt x="11" y="71"/>
                  </a:lnTo>
                  <a:lnTo>
                    <a:pt x="12" y="80"/>
                  </a:lnTo>
                  <a:lnTo>
                    <a:pt x="11" y="93"/>
                  </a:lnTo>
                  <a:lnTo>
                    <a:pt x="9" y="98"/>
                  </a:lnTo>
                  <a:lnTo>
                    <a:pt x="3" y="105"/>
                  </a:lnTo>
                  <a:lnTo>
                    <a:pt x="1" y="113"/>
                  </a:lnTo>
                  <a:lnTo>
                    <a:pt x="0" y="129"/>
                  </a:lnTo>
                  <a:lnTo>
                    <a:pt x="4" y="131"/>
                  </a:lnTo>
                  <a:lnTo>
                    <a:pt x="11" y="140"/>
                  </a:lnTo>
                  <a:lnTo>
                    <a:pt x="15" y="146"/>
                  </a:lnTo>
                  <a:lnTo>
                    <a:pt x="20" y="152"/>
                  </a:lnTo>
                  <a:lnTo>
                    <a:pt x="25" y="161"/>
                  </a:lnTo>
                  <a:lnTo>
                    <a:pt x="24" y="168"/>
                  </a:lnTo>
                  <a:lnTo>
                    <a:pt x="20" y="173"/>
                  </a:lnTo>
                  <a:lnTo>
                    <a:pt x="14" y="177"/>
                  </a:lnTo>
                  <a:lnTo>
                    <a:pt x="14" y="182"/>
                  </a:lnTo>
                  <a:lnTo>
                    <a:pt x="19" y="186"/>
                  </a:lnTo>
                  <a:lnTo>
                    <a:pt x="22" y="187"/>
                  </a:lnTo>
                  <a:lnTo>
                    <a:pt x="29" y="192"/>
                  </a:lnTo>
                  <a:lnTo>
                    <a:pt x="31" y="198"/>
                  </a:lnTo>
                  <a:lnTo>
                    <a:pt x="50" y="199"/>
                  </a:lnTo>
                  <a:lnTo>
                    <a:pt x="57" y="198"/>
                  </a:lnTo>
                  <a:lnTo>
                    <a:pt x="69" y="189"/>
                  </a:lnTo>
                  <a:lnTo>
                    <a:pt x="75" y="189"/>
                  </a:lnTo>
                  <a:lnTo>
                    <a:pt x="86" y="188"/>
                  </a:lnTo>
                  <a:lnTo>
                    <a:pt x="94" y="184"/>
                  </a:lnTo>
                  <a:lnTo>
                    <a:pt x="115" y="172"/>
                  </a:lnTo>
                  <a:lnTo>
                    <a:pt x="127" y="166"/>
                  </a:lnTo>
                  <a:lnTo>
                    <a:pt x="126" y="156"/>
                  </a:lnTo>
                  <a:lnTo>
                    <a:pt x="125" y="146"/>
                  </a:lnTo>
                  <a:lnTo>
                    <a:pt x="121" y="140"/>
                  </a:lnTo>
                  <a:lnTo>
                    <a:pt x="118" y="136"/>
                  </a:lnTo>
                  <a:lnTo>
                    <a:pt x="117" y="128"/>
                  </a:lnTo>
                  <a:lnTo>
                    <a:pt x="121" y="116"/>
                  </a:lnTo>
                  <a:lnTo>
                    <a:pt x="124" y="107"/>
                  </a:lnTo>
                  <a:lnTo>
                    <a:pt x="129" y="103"/>
                  </a:lnTo>
                  <a:lnTo>
                    <a:pt x="133" y="102"/>
                  </a:lnTo>
                  <a:lnTo>
                    <a:pt x="134" y="98"/>
                  </a:lnTo>
                  <a:lnTo>
                    <a:pt x="133" y="7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3" name="Freeform 1107"/>
            <p:cNvSpPr>
              <a:spLocks/>
            </p:cNvSpPr>
            <p:nvPr userDrawn="1"/>
          </p:nvSpPr>
          <p:spPr bwMode="auto">
            <a:xfrm>
              <a:off x="844" y="2619"/>
              <a:ext cx="40" cy="79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29" y="6"/>
                </a:cxn>
                <a:cxn ang="0">
                  <a:pos x="23" y="2"/>
                </a:cxn>
                <a:cxn ang="0">
                  <a:pos x="20" y="0"/>
                </a:cxn>
                <a:cxn ang="0">
                  <a:pos x="15" y="1"/>
                </a:cxn>
                <a:cxn ang="0">
                  <a:pos x="14" y="7"/>
                </a:cxn>
                <a:cxn ang="0">
                  <a:pos x="9" y="13"/>
                </a:cxn>
                <a:cxn ang="0">
                  <a:pos x="1" y="14"/>
                </a:cxn>
                <a:cxn ang="0">
                  <a:pos x="0" y="22"/>
                </a:cxn>
                <a:cxn ang="0">
                  <a:pos x="4" y="33"/>
                </a:cxn>
                <a:cxn ang="0">
                  <a:pos x="5" y="47"/>
                </a:cxn>
                <a:cxn ang="0">
                  <a:pos x="3" y="58"/>
                </a:cxn>
                <a:cxn ang="0">
                  <a:pos x="4" y="71"/>
                </a:cxn>
                <a:cxn ang="0">
                  <a:pos x="7" y="78"/>
                </a:cxn>
                <a:cxn ang="0">
                  <a:pos x="19" y="78"/>
                </a:cxn>
                <a:cxn ang="0">
                  <a:pos x="19" y="59"/>
                </a:cxn>
                <a:cxn ang="0">
                  <a:pos x="20" y="52"/>
                </a:cxn>
                <a:cxn ang="0">
                  <a:pos x="28" y="41"/>
                </a:cxn>
                <a:cxn ang="0">
                  <a:pos x="33" y="36"/>
                </a:cxn>
                <a:cxn ang="0">
                  <a:pos x="39" y="27"/>
                </a:cxn>
                <a:cxn ang="0">
                  <a:pos x="39" y="21"/>
                </a:cxn>
                <a:cxn ang="0">
                  <a:pos x="34" y="12"/>
                </a:cxn>
              </a:cxnLst>
              <a:rect l="0" t="0" r="r" b="b"/>
              <a:pathLst>
                <a:path w="40" h="79">
                  <a:moveTo>
                    <a:pt x="34" y="12"/>
                  </a:moveTo>
                  <a:lnTo>
                    <a:pt x="29" y="6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5" y="1"/>
                  </a:lnTo>
                  <a:lnTo>
                    <a:pt x="14" y="7"/>
                  </a:lnTo>
                  <a:lnTo>
                    <a:pt x="9" y="13"/>
                  </a:lnTo>
                  <a:lnTo>
                    <a:pt x="1" y="14"/>
                  </a:lnTo>
                  <a:lnTo>
                    <a:pt x="0" y="22"/>
                  </a:lnTo>
                  <a:lnTo>
                    <a:pt x="4" y="33"/>
                  </a:lnTo>
                  <a:lnTo>
                    <a:pt x="5" y="47"/>
                  </a:lnTo>
                  <a:lnTo>
                    <a:pt x="3" y="58"/>
                  </a:lnTo>
                  <a:lnTo>
                    <a:pt x="4" y="71"/>
                  </a:lnTo>
                  <a:lnTo>
                    <a:pt x="7" y="78"/>
                  </a:lnTo>
                  <a:lnTo>
                    <a:pt x="19" y="78"/>
                  </a:lnTo>
                  <a:lnTo>
                    <a:pt x="19" y="59"/>
                  </a:lnTo>
                  <a:lnTo>
                    <a:pt x="20" y="52"/>
                  </a:lnTo>
                  <a:lnTo>
                    <a:pt x="28" y="41"/>
                  </a:lnTo>
                  <a:lnTo>
                    <a:pt x="33" y="36"/>
                  </a:lnTo>
                  <a:lnTo>
                    <a:pt x="39" y="27"/>
                  </a:lnTo>
                  <a:lnTo>
                    <a:pt x="39" y="21"/>
                  </a:lnTo>
                  <a:lnTo>
                    <a:pt x="34" y="1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4" name="Freeform 1108"/>
            <p:cNvSpPr>
              <a:spLocks/>
            </p:cNvSpPr>
            <p:nvPr userDrawn="1"/>
          </p:nvSpPr>
          <p:spPr bwMode="auto">
            <a:xfrm>
              <a:off x="934" y="2615"/>
              <a:ext cx="104" cy="141"/>
            </a:xfrm>
            <a:custGeom>
              <a:avLst/>
              <a:gdLst/>
              <a:ahLst/>
              <a:cxnLst>
                <a:cxn ang="0">
                  <a:pos x="97" y="52"/>
                </a:cxn>
                <a:cxn ang="0">
                  <a:pos x="95" y="46"/>
                </a:cxn>
                <a:cxn ang="0">
                  <a:pos x="88" y="41"/>
                </a:cxn>
                <a:cxn ang="0">
                  <a:pos x="85" y="40"/>
                </a:cxn>
                <a:cxn ang="0">
                  <a:pos x="80" y="36"/>
                </a:cxn>
                <a:cxn ang="0">
                  <a:pos x="80" y="31"/>
                </a:cxn>
                <a:cxn ang="0">
                  <a:pos x="86" y="27"/>
                </a:cxn>
                <a:cxn ang="0">
                  <a:pos x="90" y="22"/>
                </a:cxn>
                <a:cxn ang="0">
                  <a:pos x="91" y="15"/>
                </a:cxn>
                <a:cxn ang="0">
                  <a:pos x="86" y="6"/>
                </a:cxn>
                <a:cxn ang="0">
                  <a:pos x="81" y="0"/>
                </a:cxn>
                <a:cxn ang="0">
                  <a:pos x="78" y="11"/>
                </a:cxn>
                <a:cxn ang="0">
                  <a:pos x="72" y="18"/>
                </a:cxn>
                <a:cxn ang="0">
                  <a:pos x="66" y="24"/>
                </a:cxn>
                <a:cxn ang="0">
                  <a:pos x="63" y="31"/>
                </a:cxn>
                <a:cxn ang="0">
                  <a:pos x="56" y="52"/>
                </a:cxn>
                <a:cxn ang="0">
                  <a:pos x="48" y="58"/>
                </a:cxn>
                <a:cxn ang="0">
                  <a:pos x="24" y="79"/>
                </a:cxn>
                <a:cxn ang="0">
                  <a:pos x="15" y="85"/>
                </a:cxn>
                <a:cxn ang="0">
                  <a:pos x="11" y="93"/>
                </a:cxn>
                <a:cxn ang="0">
                  <a:pos x="3" y="106"/>
                </a:cxn>
                <a:cxn ang="0">
                  <a:pos x="0" y="108"/>
                </a:cxn>
                <a:cxn ang="0">
                  <a:pos x="9" y="113"/>
                </a:cxn>
                <a:cxn ang="0">
                  <a:pos x="15" y="120"/>
                </a:cxn>
                <a:cxn ang="0">
                  <a:pos x="17" y="127"/>
                </a:cxn>
                <a:cxn ang="0">
                  <a:pos x="15" y="133"/>
                </a:cxn>
                <a:cxn ang="0">
                  <a:pos x="30" y="132"/>
                </a:cxn>
                <a:cxn ang="0">
                  <a:pos x="40" y="136"/>
                </a:cxn>
                <a:cxn ang="0">
                  <a:pos x="67" y="137"/>
                </a:cxn>
                <a:cxn ang="0">
                  <a:pos x="88" y="137"/>
                </a:cxn>
                <a:cxn ang="0">
                  <a:pos x="95" y="141"/>
                </a:cxn>
                <a:cxn ang="0">
                  <a:pos x="100" y="140"/>
                </a:cxn>
                <a:cxn ang="0">
                  <a:pos x="103" y="133"/>
                </a:cxn>
                <a:cxn ang="0">
                  <a:pos x="103" y="124"/>
                </a:cxn>
                <a:cxn ang="0">
                  <a:pos x="97" y="118"/>
                </a:cxn>
                <a:cxn ang="0">
                  <a:pos x="91" y="110"/>
                </a:cxn>
                <a:cxn ang="0">
                  <a:pos x="86" y="101"/>
                </a:cxn>
                <a:cxn ang="0">
                  <a:pos x="87" y="91"/>
                </a:cxn>
                <a:cxn ang="0">
                  <a:pos x="92" y="82"/>
                </a:cxn>
                <a:cxn ang="0">
                  <a:pos x="95" y="71"/>
                </a:cxn>
                <a:cxn ang="0">
                  <a:pos x="96" y="60"/>
                </a:cxn>
                <a:cxn ang="0">
                  <a:pos x="97" y="52"/>
                </a:cxn>
              </a:cxnLst>
              <a:rect l="0" t="0" r="r" b="b"/>
              <a:pathLst>
                <a:path w="104" h="142">
                  <a:moveTo>
                    <a:pt x="97" y="52"/>
                  </a:moveTo>
                  <a:lnTo>
                    <a:pt x="95" y="46"/>
                  </a:lnTo>
                  <a:lnTo>
                    <a:pt x="88" y="41"/>
                  </a:lnTo>
                  <a:lnTo>
                    <a:pt x="85" y="40"/>
                  </a:lnTo>
                  <a:lnTo>
                    <a:pt x="80" y="36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90" y="22"/>
                  </a:lnTo>
                  <a:lnTo>
                    <a:pt x="91" y="15"/>
                  </a:lnTo>
                  <a:lnTo>
                    <a:pt x="86" y="6"/>
                  </a:lnTo>
                  <a:lnTo>
                    <a:pt x="81" y="0"/>
                  </a:lnTo>
                  <a:lnTo>
                    <a:pt x="78" y="11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3" y="31"/>
                  </a:lnTo>
                  <a:lnTo>
                    <a:pt x="56" y="52"/>
                  </a:lnTo>
                  <a:lnTo>
                    <a:pt x="48" y="58"/>
                  </a:lnTo>
                  <a:lnTo>
                    <a:pt x="24" y="79"/>
                  </a:lnTo>
                  <a:lnTo>
                    <a:pt x="15" y="85"/>
                  </a:lnTo>
                  <a:lnTo>
                    <a:pt x="11" y="93"/>
                  </a:lnTo>
                  <a:lnTo>
                    <a:pt x="3" y="106"/>
                  </a:lnTo>
                  <a:lnTo>
                    <a:pt x="0" y="108"/>
                  </a:lnTo>
                  <a:lnTo>
                    <a:pt x="9" y="113"/>
                  </a:lnTo>
                  <a:lnTo>
                    <a:pt x="15" y="120"/>
                  </a:lnTo>
                  <a:lnTo>
                    <a:pt x="17" y="127"/>
                  </a:lnTo>
                  <a:lnTo>
                    <a:pt x="15" y="133"/>
                  </a:lnTo>
                  <a:lnTo>
                    <a:pt x="30" y="132"/>
                  </a:lnTo>
                  <a:lnTo>
                    <a:pt x="40" y="136"/>
                  </a:lnTo>
                  <a:lnTo>
                    <a:pt x="67" y="137"/>
                  </a:lnTo>
                  <a:lnTo>
                    <a:pt x="88" y="137"/>
                  </a:lnTo>
                  <a:lnTo>
                    <a:pt x="95" y="141"/>
                  </a:lnTo>
                  <a:lnTo>
                    <a:pt x="100" y="140"/>
                  </a:lnTo>
                  <a:lnTo>
                    <a:pt x="103" y="133"/>
                  </a:lnTo>
                  <a:lnTo>
                    <a:pt x="103" y="124"/>
                  </a:lnTo>
                  <a:lnTo>
                    <a:pt x="97" y="118"/>
                  </a:lnTo>
                  <a:lnTo>
                    <a:pt x="91" y="110"/>
                  </a:lnTo>
                  <a:lnTo>
                    <a:pt x="86" y="101"/>
                  </a:lnTo>
                  <a:lnTo>
                    <a:pt x="87" y="91"/>
                  </a:lnTo>
                  <a:lnTo>
                    <a:pt x="92" y="82"/>
                  </a:lnTo>
                  <a:lnTo>
                    <a:pt x="95" y="71"/>
                  </a:lnTo>
                  <a:lnTo>
                    <a:pt x="96" y="60"/>
                  </a:lnTo>
                  <a:lnTo>
                    <a:pt x="97" y="5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5" name="Freeform 1109"/>
            <p:cNvSpPr>
              <a:spLocks/>
            </p:cNvSpPr>
            <p:nvPr userDrawn="1"/>
          </p:nvSpPr>
          <p:spPr bwMode="auto">
            <a:xfrm>
              <a:off x="1020" y="2634"/>
              <a:ext cx="146" cy="104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95" y="6"/>
                </a:cxn>
                <a:cxn ang="0">
                  <a:pos x="74" y="18"/>
                </a:cxn>
                <a:cxn ang="0">
                  <a:pos x="66" y="22"/>
                </a:cxn>
                <a:cxn ang="0">
                  <a:pos x="55" y="23"/>
                </a:cxn>
                <a:cxn ang="0">
                  <a:pos x="49" y="23"/>
                </a:cxn>
                <a:cxn ang="0">
                  <a:pos x="37" y="32"/>
                </a:cxn>
                <a:cxn ang="0">
                  <a:pos x="30" y="33"/>
                </a:cxn>
                <a:cxn ang="0">
                  <a:pos x="11" y="32"/>
                </a:cxn>
                <a:cxn ang="0">
                  <a:pos x="10" y="40"/>
                </a:cxn>
                <a:cxn ang="0">
                  <a:pos x="9" y="51"/>
                </a:cxn>
                <a:cxn ang="0">
                  <a:pos x="6" y="62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5" y="90"/>
                </a:cxn>
                <a:cxn ang="0">
                  <a:pos x="11" y="98"/>
                </a:cxn>
                <a:cxn ang="0">
                  <a:pos x="17" y="104"/>
                </a:cxn>
                <a:cxn ang="0">
                  <a:pos x="53" y="81"/>
                </a:cxn>
                <a:cxn ang="0">
                  <a:pos x="60" y="79"/>
                </a:cxn>
                <a:cxn ang="0">
                  <a:pos x="65" y="82"/>
                </a:cxn>
                <a:cxn ang="0">
                  <a:pos x="71" y="86"/>
                </a:cxn>
                <a:cxn ang="0">
                  <a:pos x="81" y="90"/>
                </a:cxn>
                <a:cxn ang="0">
                  <a:pos x="87" y="90"/>
                </a:cxn>
                <a:cxn ang="0">
                  <a:pos x="92" y="89"/>
                </a:cxn>
                <a:cxn ang="0">
                  <a:pos x="99" y="79"/>
                </a:cxn>
                <a:cxn ang="0">
                  <a:pos x="102" y="78"/>
                </a:cxn>
                <a:cxn ang="0">
                  <a:pos x="116" y="77"/>
                </a:cxn>
                <a:cxn ang="0">
                  <a:pos x="122" y="72"/>
                </a:cxn>
                <a:cxn ang="0">
                  <a:pos x="129" y="72"/>
                </a:cxn>
                <a:cxn ang="0">
                  <a:pos x="146" y="79"/>
                </a:cxn>
                <a:cxn ang="0">
                  <a:pos x="146" y="65"/>
                </a:cxn>
                <a:cxn ang="0">
                  <a:pos x="142" y="58"/>
                </a:cxn>
                <a:cxn ang="0">
                  <a:pos x="137" y="52"/>
                </a:cxn>
                <a:cxn ang="0">
                  <a:pos x="133" y="49"/>
                </a:cxn>
                <a:cxn ang="0">
                  <a:pos x="130" y="43"/>
                </a:cxn>
                <a:cxn ang="0">
                  <a:pos x="128" y="32"/>
                </a:cxn>
                <a:cxn ang="0">
                  <a:pos x="130" y="26"/>
                </a:cxn>
                <a:cxn ang="0">
                  <a:pos x="125" y="28"/>
                </a:cxn>
                <a:cxn ang="0">
                  <a:pos x="119" y="27"/>
                </a:cxn>
                <a:cxn ang="0">
                  <a:pos x="107" y="0"/>
                </a:cxn>
              </a:cxnLst>
              <a:rect l="0" t="0" r="r" b="b"/>
              <a:pathLst>
                <a:path w="147" h="105">
                  <a:moveTo>
                    <a:pt x="107" y="0"/>
                  </a:moveTo>
                  <a:lnTo>
                    <a:pt x="95" y="6"/>
                  </a:lnTo>
                  <a:lnTo>
                    <a:pt x="74" y="18"/>
                  </a:lnTo>
                  <a:lnTo>
                    <a:pt x="66" y="22"/>
                  </a:lnTo>
                  <a:lnTo>
                    <a:pt x="55" y="23"/>
                  </a:lnTo>
                  <a:lnTo>
                    <a:pt x="49" y="23"/>
                  </a:lnTo>
                  <a:lnTo>
                    <a:pt x="37" y="32"/>
                  </a:lnTo>
                  <a:lnTo>
                    <a:pt x="30" y="33"/>
                  </a:lnTo>
                  <a:lnTo>
                    <a:pt x="11" y="32"/>
                  </a:lnTo>
                  <a:lnTo>
                    <a:pt x="10" y="40"/>
                  </a:lnTo>
                  <a:lnTo>
                    <a:pt x="9" y="51"/>
                  </a:lnTo>
                  <a:lnTo>
                    <a:pt x="6" y="62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5" y="90"/>
                  </a:lnTo>
                  <a:lnTo>
                    <a:pt x="11" y="98"/>
                  </a:lnTo>
                  <a:lnTo>
                    <a:pt x="17" y="104"/>
                  </a:lnTo>
                  <a:lnTo>
                    <a:pt x="53" y="81"/>
                  </a:lnTo>
                  <a:lnTo>
                    <a:pt x="60" y="79"/>
                  </a:lnTo>
                  <a:lnTo>
                    <a:pt x="65" y="82"/>
                  </a:lnTo>
                  <a:lnTo>
                    <a:pt x="71" y="86"/>
                  </a:lnTo>
                  <a:lnTo>
                    <a:pt x="81" y="90"/>
                  </a:lnTo>
                  <a:lnTo>
                    <a:pt x="87" y="90"/>
                  </a:lnTo>
                  <a:lnTo>
                    <a:pt x="92" y="89"/>
                  </a:lnTo>
                  <a:lnTo>
                    <a:pt x="99" y="79"/>
                  </a:lnTo>
                  <a:lnTo>
                    <a:pt x="102" y="78"/>
                  </a:lnTo>
                  <a:lnTo>
                    <a:pt x="116" y="77"/>
                  </a:lnTo>
                  <a:lnTo>
                    <a:pt x="122" y="72"/>
                  </a:lnTo>
                  <a:lnTo>
                    <a:pt x="129" y="72"/>
                  </a:lnTo>
                  <a:lnTo>
                    <a:pt x="146" y="79"/>
                  </a:lnTo>
                  <a:lnTo>
                    <a:pt x="146" y="65"/>
                  </a:lnTo>
                  <a:lnTo>
                    <a:pt x="142" y="58"/>
                  </a:lnTo>
                  <a:lnTo>
                    <a:pt x="137" y="52"/>
                  </a:lnTo>
                  <a:lnTo>
                    <a:pt x="133" y="49"/>
                  </a:lnTo>
                  <a:lnTo>
                    <a:pt x="130" y="43"/>
                  </a:lnTo>
                  <a:lnTo>
                    <a:pt x="128" y="32"/>
                  </a:lnTo>
                  <a:lnTo>
                    <a:pt x="130" y="26"/>
                  </a:lnTo>
                  <a:lnTo>
                    <a:pt x="125" y="28"/>
                  </a:lnTo>
                  <a:lnTo>
                    <a:pt x="119" y="27"/>
                  </a:lnTo>
                  <a:lnTo>
                    <a:pt x="107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6" name="Freeform 1110"/>
            <p:cNvSpPr>
              <a:spLocks/>
            </p:cNvSpPr>
            <p:nvPr userDrawn="1"/>
          </p:nvSpPr>
          <p:spPr bwMode="auto">
            <a:xfrm>
              <a:off x="1009" y="2267"/>
              <a:ext cx="17" cy="17"/>
            </a:xfrm>
            <a:custGeom>
              <a:avLst/>
              <a:gdLst/>
              <a:ahLst/>
              <a:cxnLst>
                <a:cxn ang="0">
                  <a:pos x="16" y="9"/>
                </a:cxn>
                <a:cxn ang="0">
                  <a:pos x="16" y="6"/>
                </a:cxn>
                <a:cxn ang="0">
                  <a:pos x="12" y="3"/>
                </a:cxn>
                <a:cxn ang="0">
                  <a:pos x="9" y="3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9"/>
                </a:cxn>
                <a:cxn ang="0">
                  <a:pos x="3" y="9"/>
                </a:cxn>
                <a:cxn ang="0">
                  <a:pos x="3" y="12"/>
                </a:cxn>
                <a:cxn ang="0">
                  <a:pos x="6" y="16"/>
                </a:cxn>
                <a:cxn ang="0">
                  <a:pos x="9" y="16"/>
                </a:cxn>
                <a:cxn ang="0">
                  <a:pos x="12" y="16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lnTo>
                    <a:pt x="16" y="6"/>
                  </a:lnTo>
                  <a:lnTo>
                    <a:pt x="12" y="3"/>
                  </a:lnTo>
                  <a:lnTo>
                    <a:pt x="9" y="3"/>
                  </a:lnTo>
                  <a:lnTo>
                    <a:pt x="9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12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7" name="Freeform 1111"/>
            <p:cNvSpPr>
              <a:spLocks/>
            </p:cNvSpPr>
            <p:nvPr userDrawn="1"/>
          </p:nvSpPr>
          <p:spPr bwMode="auto">
            <a:xfrm>
              <a:off x="836" y="2631"/>
              <a:ext cx="17" cy="68"/>
            </a:xfrm>
            <a:custGeom>
              <a:avLst/>
              <a:gdLst/>
              <a:ahLst/>
              <a:cxnLst>
                <a:cxn ang="0">
                  <a:pos x="5" y="67"/>
                </a:cxn>
                <a:cxn ang="0">
                  <a:pos x="16" y="65"/>
                </a:cxn>
                <a:cxn ang="0">
                  <a:pos x="12" y="58"/>
                </a:cxn>
                <a:cxn ang="0">
                  <a:pos x="11" y="45"/>
                </a:cxn>
                <a:cxn ang="0">
                  <a:pos x="13" y="34"/>
                </a:cxn>
                <a:cxn ang="0">
                  <a:pos x="12" y="20"/>
                </a:cxn>
                <a:cxn ang="0">
                  <a:pos x="8" y="9"/>
                </a:cxn>
                <a:cxn ang="0">
                  <a:pos x="9" y="1"/>
                </a:cxn>
                <a:cxn ang="0">
                  <a:pos x="0" y="0"/>
                </a:cxn>
                <a:cxn ang="0">
                  <a:pos x="3" y="18"/>
                </a:cxn>
                <a:cxn ang="0">
                  <a:pos x="2" y="23"/>
                </a:cxn>
                <a:cxn ang="0">
                  <a:pos x="3" y="29"/>
                </a:cxn>
                <a:cxn ang="0">
                  <a:pos x="1" y="43"/>
                </a:cxn>
                <a:cxn ang="0">
                  <a:pos x="1" y="48"/>
                </a:cxn>
                <a:cxn ang="0">
                  <a:pos x="5" y="67"/>
                </a:cxn>
              </a:cxnLst>
              <a:rect l="0" t="0" r="r" b="b"/>
              <a:pathLst>
                <a:path w="17" h="68">
                  <a:moveTo>
                    <a:pt x="5" y="67"/>
                  </a:moveTo>
                  <a:lnTo>
                    <a:pt x="16" y="65"/>
                  </a:lnTo>
                  <a:lnTo>
                    <a:pt x="12" y="58"/>
                  </a:lnTo>
                  <a:lnTo>
                    <a:pt x="11" y="45"/>
                  </a:lnTo>
                  <a:lnTo>
                    <a:pt x="13" y="34"/>
                  </a:lnTo>
                  <a:lnTo>
                    <a:pt x="12" y="20"/>
                  </a:lnTo>
                  <a:lnTo>
                    <a:pt x="8" y="9"/>
                  </a:lnTo>
                  <a:lnTo>
                    <a:pt x="9" y="1"/>
                  </a:lnTo>
                  <a:lnTo>
                    <a:pt x="0" y="0"/>
                  </a:lnTo>
                  <a:lnTo>
                    <a:pt x="3" y="18"/>
                  </a:lnTo>
                  <a:lnTo>
                    <a:pt x="2" y="23"/>
                  </a:lnTo>
                  <a:lnTo>
                    <a:pt x="3" y="29"/>
                  </a:lnTo>
                  <a:lnTo>
                    <a:pt x="1" y="43"/>
                  </a:lnTo>
                  <a:lnTo>
                    <a:pt x="1" y="48"/>
                  </a:lnTo>
                  <a:lnTo>
                    <a:pt x="5" y="6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8" name="Freeform 1112"/>
            <p:cNvSpPr>
              <a:spLocks/>
            </p:cNvSpPr>
            <p:nvPr userDrawn="1"/>
          </p:nvSpPr>
          <p:spPr bwMode="auto">
            <a:xfrm>
              <a:off x="655" y="2441"/>
              <a:ext cx="218" cy="198"/>
            </a:xfrm>
            <a:custGeom>
              <a:avLst/>
              <a:gdLst/>
              <a:ahLst/>
              <a:cxnLst>
                <a:cxn ang="0">
                  <a:pos x="217" y="89"/>
                </a:cxn>
                <a:cxn ang="0">
                  <a:pos x="214" y="84"/>
                </a:cxn>
                <a:cxn ang="0">
                  <a:pos x="209" y="79"/>
                </a:cxn>
                <a:cxn ang="0">
                  <a:pos x="203" y="77"/>
                </a:cxn>
                <a:cxn ang="0">
                  <a:pos x="171" y="53"/>
                </a:cxn>
                <a:cxn ang="0">
                  <a:pos x="100" y="0"/>
                </a:cxn>
                <a:cxn ang="0">
                  <a:pos x="97" y="25"/>
                </a:cxn>
                <a:cxn ang="0">
                  <a:pos x="96" y="31"/>
                </a:cxn>
                <a:cxn ang="0">
                  <a:pos x="98" y="37"/>
                </a:cxn>
                <a:cxn ang="0">
                  <a:pos x="103" y="43"/>
                </a:cxn>
                <a:cxn ang="0">
                  <a:pos x="103" y="84"/>
                </a:cxn>
                <a:cxn ang="0">
                  <a:pos x="101" y="98"/>
                </a:cxn>
                <a:cxn ang="0">
                  <a:pos x="96" y="105"/>
                </a:cxn>
                <a:cxn ang="0">
                  <a:pos x="87" y="109"/>
                </a:cxn>
                <a:cxn ang="0">
                  <a:pos x="76" y="110"/>
                </a:cxn>
                <a:cxn ang="0">
                  <a:pos x="65" y="110"/>
                </a:cxn>
                <a:cxn ang="0">
                  <a:pos x="57" y="109"/>
                </a:cxn>
                <a:cxn ang="0">
                  <a:pos x="50" y="109"/>
                </a:cxn>
                <a:cxn ang="0">
                  <a:pos x="42" y="110"/>
                </a:cxn>
                <a:cxn ang="0">
                  <a:pos x="34" y="113"/>
                </a:cxn>
                <a:cxn ang="0">
                  <a:pos x="29" y="114"/>
                </a:cxn>
                <a:cxn ang="0">
                  <a:pos x="24" y="111"/>
                </a:cxn>
                <a:cxn ang="0">
                  <a:pos x="19" y="108"/>
                </a:cxn>
                <a:cxn ang="0">
                  <a:pos x="16" y="109"/>
                </a:cxn>
                <a:cxn ang="0">
                  <a:pos x="13" y="111"/>
                </a:cxn>
                <a:cxn ang="0">
                  <a:pos x="5" y="121"/>
                </a:cxn>
                <a:cxn ang="0">
                  <a:pos x="0" y="128"/>
                </a:cxn>
                <a:cxn ang="0">
                  <a:pos x="3" y="133"/>
                </a:cxn>
                <a:cxn ang="0">
                  <a:pos x="10" y="138"/>
                </a:cxn>
                <a:cxn ang="0">
                  <a:pos x="20" y="145"/>
                </a:cxn>
                <a:cxn ang="0">
                  <a:pos x="26" y="152"/>
                </a:cxn>
                <a:cxn ang="0">
                  <a:pos x="31" y="159"/>
                </a:cxn>
                <a:cxn ang="0">
                  <a:pos x="36" y="164"/>
                </a:cxn>
                <a:cxn ang="0">
                  <a:pos x="40" y="166"/>
                </a:cxn>
                <a:cxn ang="0">
                  <a:pos x="44" y="166"/>
                </a:cxn>
                <a:cxn ang="0">
                  <a:pos x="48" y="165"/>
                </a:cxn>
                <a:cxn ang="0">
                  <a:pos x="53" y="163"/>
                </a:cxn>
                <a:cxn ang="0">
                  <a:pos x="56" y="164"/>
                </a:cxn>
                <a:cxn ang="0">
                  <a:pos x="59" y="167"/>
                </a:cxn>
                <a:cxn ang="0">
                  <a:pos x="63" y="172"/>
                </a:cxn>
                <a:cxn ang="0">
                  <a:pos x="63" y="177"/>
                </a:cxn>
                <a:cxn ang="0">
                  <a:pos x="65" y="180"/>
                </a:cxn>
                <a:cxn ang="0">
                  <a:pos x="77" y="180"/>
                </a:cxn>
                <a:cxn ang="0">
                  <a:pos x="83" y="181"/>
                </a:cxn>
                <a:cxn ang="0">
                  <a:pos x="86" y="187"/>
                </a:cxn>
                <a:cxn ang="0">
                  <a:pos x="92" y="197"/>
                </a:cxn>
                <a:cxn ang="0">
                  <a:pos x="96" y="196"/>
                </a:cxn>
                <a:cxn ang="0">
                  <a:pos x="100" y="193"/>
                </a:cxn>
                <a:cxn ang="0">
                  <a:pos x="117" y="175"/>
                </a:cxn>
                <a:cxn ang="0">
                  <a:pos x="130" y="165"/>
                </a:cxn>
                <a:cxn ang="0">
                  <a:pos x="141" y="150"/>
                </a:cxn>
                <a:cxn ang="0">
                  <a:pos x="153" y="145"/>
                </a:cxn>
                <a:cxn ang="0">
                  <a:pos x="165" y="140"/>
                </a:cxn>
                <a:cxn ang="0">
                  <a:pos x="168" y="138"/>
                </a:cxn>
                <a:cxn ang="0">
                  <a:pos x="172" y="139"/>
                </a:cxn>
                <a:cxn ang="0">
                  <a:pos x="174" y="142"/>
                </a:cxn>
                <a:cxn ang="0">
                  <a:pos x="185" y="136"/>
                </a:cxn>
                <a:cxn ang="0">
                  <a:pos x="201" y="126"/>
                </a:cxn>
                <a:cxn ang="0">
                  <a:pos x="210" y="121"/>
                </a:cxn>
                <a:cxn ang="0">
                  <a:pos x="211" y="111"/>
                </a:cxn>
                <a:cxn ang="0">
                  <a:pos x="212" y="100"/>
                </a:cxn>
                <a:cxn ang="0">
                  <a:pos x="217" y="89"/>
                </a:cxn>
              </a:cxnLst>
              <a:rect l="0" t="0" r="r" b="b"/>
              <a:pathLst>
                <a:path w="218" h="198">
                  <a:moveTo>
                    <a:pt x="217" y="89"/>
                  </a:moveTo>
                  <a:lnTo>
                    <a:pt x="214" y="84"/>
                  </a:lnTo>
                  <a:lnTo>
                    <a:pt x="209" y="79"/>
                  </a:lnTo>
                  <a:lnTo>
                    <a:pt x="203" y="77"/>
                  </a:lnTo>
                  <a:lnTo>
                    <a:pt x="171" y="53"/>
                  </a:lnTo>
                  <a:lnTo>
                    <a:pt x="100" y="0"/>
                  </a:lnTo>
                  <a:lnTo>
                    <a:pt x="97" y="25"/>
                  </a:lnTo>
                  <a:lnTo>
                    <a:pt x="96" y="31"/>
                  </a:lnTo>
                  <a:lnTo>
                    <a:pt x="98" y="37"/>
                  </a:lnTo>
                  <a:lnTo>
                    <a:pt x="103" y="43"/>
                  </a:lnTo>
                  <a:lnTo>
                    <a:pt x="103" y="84"/>
                  </a:lnTo>
                  <a:lnTo>
                    <a:pt x="101" y="98"/>
                  </a:lnTo>
                  <a:lnTo>
                    <a:pt x="96" y="105"/>
                  </a:lnTo>
                  <a:lnTo>
                    <a:pt x="87" y="109"/>
                  </a:lnTo>
                  <a:lnTo>
                    <a:pt x="76" y="110"/>
                  </a:lnTo>
                  <a:lnTo>
                    <a:pt x="65" y="110"/>
                  </a:lnTo>
                  <a:lnTo>
                    <a:pt x="57" y="109"/>
                  </a:lnTo>
                  <a:lnTo>
                    <a:pt x="50" y="109"/>
                  </a:lnTo>
                  <a:lnTo>
                    <a:pt x="42" y="110"/>
                  </a:lnTo>
                  <a:lnTo>
                    <a:pt x="34" y="113"/>
                  </a:lnTo>
                  <a:lnTo>
                    <a:pt x="29" y="114"/>
                  </a:lnTo>
                  <a:lnTo>
                    <a:pt x="24" y="111"/>
                  </a:lnTo>
                  <a:lnTo>
                    <a:pt x="19" y="108"/>
                  </a:lnTo>
                  <a:lnTo>
                    <a:pt x="16" y="109"/>
                  </a:lnTo>
                  <a:lnTo>
                    <a:pt x="13" y="111"/>
                  </a:lnTo>
                  <a:lnTo>
                    <a:pt x="5" y="121"/>
                  </a:lnTo>
                  <a:lnTo>
                    <a:pt x="0" y="128"/>
                  </a:lnTo>
                  <a:lnTo>
                    <a:pt x="3" y="133"/>
                  </a:lnTo>
                  <a:lnTo>
                    <a:pt x="10" y="138"/>
                  </a:lnTo>
                  <a:lnTo>
                    <a:pt x="20" y="145"/>
                  </a:lnTo>
                  <a:lnTo>
                    <a:pt x="26" y="152"/>
                  </a:lnTo>
                  <a:lnTo>
                    <a:pt x="31" y="159"/>
                  </a:lnTo>
                  <a:lnTo>
                    <a:pt x="36" y="164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8" y="165"/>
                  </a:lnTo>
                  <a:lnTo>
                    <a:pt x="53" y="163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2"/>
                  </a:lnTo>
                  <a:lnTo>
                    <a:pt x="63" y="177"/>
                  </a:lnTo>
                  <a:lnTo>
                    <a:pt x="65" y="180"/>
                  </a:lnTo>
                  <a:lnTo>
                    <a:pt x="77" y="180"/>
                  </a:lnTo>
                  <a:lnTo>
                    <a:pt x="83" y="181"/>
                  </a:lnTo>
                  <a:lnTo>
                    <a:pt x="86" y="187"/>
                  </a:lnTo>
                  <a:lnTo>
                    <a:pt x="92" y="197"/>
                  </a:lnTo>
                  <a:lnTo>
                    <a:pt x="96" y="196"/>
                  </a:lnTo>
                  <a:lnTo>
                    <a:pt x="100" y="193"/>
                  </a:lnTo>
                  <a:lnTo>
                    <a:pt x="117" y="175"/>
                  </a:lnTo>
                  <a:lnTo>
                    <a:pt x="130" y="165"/>
                  </a:lnTo>
                  <a:lnTo>
                    <a:pt x="141" y="150"/>
                  </a:lnTo>
                  <a:lnTo>
                    <a:pt x="153" y="145"/>
                  </a:lnTo>
                  <a:lnTo>
                    <a:pt x="165" y="140"/>
                  </a:lnTo>
                  <a:lnTo>
                    <a:pt x="168" y="138"/>
                  </a:lnTo>
                  <a:lnTo>
                    <a:pt x="172" y="139"/>
                  </a:lnTo>
                  <a:lnTo>
                    <a:pt x="174" y="142"/>
                  </a:lnTo>
                  <a:lnTo>
                    <a:pt x="185" y="136"/>
                  </a:lnTo>
                  <a:lnTo>
                    <a:pt x="201" y="126"/>
                  </a:lnTo>
                  <a:lnTo>
                    <a:pt x="210" y="121"/>
                  </a:lnTo>
                  <a:lnTo>
                    <a:pt x="211" y="111"/>
                  </a:lnTo>
                  <a:lnTo>
                    <a:pt x="212" y="100"/>
                  </a:lnTo>
                  <a:lnTo>
                    <a:pt x="217" y="8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09" name="Freeform 1113"/>
            <p:cNvSpPr>
              <a:spLocks/>
            </p:cNvSpPr>
            <p:nvPr userDrawn="1"/>
          </p:nvSpPr>
          <p:spPr bwMode="auto">
            <a:xfrm>
              <a:off x="601" y="2544"/>
              <a:ext cx="85" cy="65"/>
            </a:xfrm>
            <a:custGeom>
              <a:avLst/>
              <a:gdLst/>
              <a:ahLst/>
              <a:cxnLst>
                <a:cxn ang="0">
                  <a:pos x="54" y="25"/>
                </a:cxn>
                <a:cxn ang="0">
                  <a:pos x="51" y="20"/>
                </a:cxn>
                <a:cxn ang="0">
                  <a:pos x="42" y="11"/>
                </a:cxn>
                <a:cxn ang="0">
                  <a:pos x="32" y="4"/>
                </a:cxn>
                <a:cxn ang="0">
                  <a:pos x="27" y="1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3" y="5"/>
                </a:cxn>
                <a:cxn ang="0">
                  <a:pos x="10" y="18"/>
                </a:cxn>
                <a:cxn ang="0">
                  <a:pos x="6" y="29"/>
                </a:cxn>
                <a:cxn ang="0">
                  <a:pos x="0" y="37"/>
                </a:cxn>
                <a:cxn ang="0">
                  <a:pos x="43" y="38"/>
                </a:cxn>
                <a:cxn ang="0">
                  <a:pos x="46" y="41"/>
                </a:cxn>
                <a:cxn ang="0">
                  <a:pos x="37" y="46"/>
                </a:cxn>
                <a:cxn ang="0">
                  <a:pos x="27" y="49"/>
                </a:cxn>
                <a:cxn ang="0">
                  <a:pos x="18" y="49"/>
                </a:cxn>
                <a:cxn ang="0">
                  <a:pos x="10" y="53"/>
                </a:cxn>
                <a:cxn ang="0">
                  <a:pos x="5" y="58"/>
                </a:cxn>
                <a:cxn ang="0">
                  <a:pos x="3" y="63"/>
                </a:cxn>
                <a:cxn ang="0">
                  <a:pos x="23" y="59"/>
                </a:cxn>
                <a:cxn ang="0">
                  <a:pos x="37" y="55"/>
                </a:cxn>
                <a:cxn ang="0">
                  <a:pos x="40" y="55"/>
                </a:cxn>
                <a:cxn ang="0">
                  <a:pos x="48" y="56"/>
                </a:cxn>
                <a:cxn ang="0">
                  <a:pos x="57" y="56"/>
                </a:cxn>
                <a:cxn ang="0">
                  <a:pos x="73" y="56"/>
                </a:cxn>
                <a:cxn ang="0">
                  <a:pos x="85" y="56"/>
                </a:cxn>
                <a:cxn ang="0">
                  <a:pos x="80" y="49"/>
                </a:cxn>
                <a:cxn ang="0">
                  <a:pos x="74" y="42"/>
                </a:cxn>
                <a:cxn ang="0">
                  <a:pos x="64" y="35"/>
                </a:cxn>
                <a:cxn ang="0">
                  <a:pos x="57" y="30"/>
                </a:cxn>
                <a:cxn ang="0">
                  <a:pos x="54" y="25"/>
                </a:cxn>
              </a:cxnLst>
              <a:rect l="0" t="0" r="r" b="b"/>
              <a:pathLst>
                <a:path w="86" h="64">
                  <a:moveTo>
                    <a:pt x="54" y="25"/>
                  </a:moveTo>
                  <a:lnTo>
                    <a:pt x="51" y="20"/>
                  </a:lnTo>
                  <a:lnTo>
                    <a:pt x="42" y="11"/>
                  </a:lnTo>
                  <a:lnTo>
                    <a:pt x="32" y="4"/>
                  </a:lnTo>
                  <a:lnTo>
                    <a:pt x="27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3" y="5"/>
                  </a:lnTo>
                  <a:lnTo>
                    <a:pt x="10" y="18"/>
                  </a:lnTo>
                  <a:lnTo>
                    <a:pt x="6" y="29"/>
                  </a:lnTo>
                  <a:lnTo>
                    <a:pt x="0" y="37"/>
                  </a:lnTo>
                  <a:lnTo>
                    <a:pt x="43" y="38"/>
                  </a:lnTo>
                  <a:lnTo>
                    <a:pt x="46" y="41"/>
                  </a:lnTo>
                  <a:lnTo>
                    <a:pt x="37" y="46"/>
                  </a:lnTo>
                  <a:lnTo>
                    <a:pt x="27" y="49"/>
                  </a:lnTo>
                  <a:lnTo>
                    <a:pt x="18" y="49"/>
                  </a:lnTo>
                  <a:lnTo>
                    <a:pt x="10" y="53"/>
                  </a:lnTo>
                  <a:lnTo>
                    <a:pt x="5" y="58"/>
                  </a:lnTo>
                  <a:lnTo>
                    <a:pt x="3" y="63"/>
                  </a:lnTo>
                  <a:lnTo>
                    <a:pt x="23" y="59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56"/>
                  </a:lnTo>
                  <a:lnTo>
                    <a:pt x="57" y="56"/>
                  </a:lnTo>
                  <a:lnTo>
                    <a:pt x="73" y="56"/>
                  </a:lnTo>
                  <a:lnTo>
                    <a:pt x="85" y="56"/>
                  </a:lnTo>
                  <a:lnTo>
                    <a:pt x="80" y="49"/>
                  </a:lnTo>
                  <a:lnTo>
                    <a:pt x="74" y="42"/>
                  </a:lnTo>
                  <a:lnTo>
                    <a:pt x="64" y="35"/>
                  </a:lnTo>
                  <a:lnTo>
                    <a:pt x="57" y="30"/>
                  </a:lnTo>
                  <a:lnTo>
                    <a:pt x="54" y="2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0" name="Freeform 1114"/>
            <p:cNvSpPr>
              <a:spLocks/>
            </p:cNvSpPr>
            <p:nvPr userDrawn="1"/>
          </p:nvSpPr>
          <p:spPr bwMode="auto">
            <a:xfrm>
              <a:off x="627" y="2600"/>
              <a:ext cx="120" cy="71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7" y="0"/>
                </a:cxn>
                <a:cxn ang="0">
                  <a:pos x="31" y="0"/>
                </a:cxn>
                <a:cxn ang="0">
                  <a:pos x="22" y="0"/>
                </a:cxn>
                <a:cxn ang="0">
                  <a:pos x="22" y="5"/>
                </a:cxn>
                <a:cxn ang="0">
                  <a:pos x="19" y="15"/>
                </a:cxn>
                <a:cxn ang="0">
                  <a:pos x="17" y="20"/>
                </a:cxn>
                <a:cxn ang="0">
                  <a:pos x="8" y="29"/>
                </a:cxn>
                <a:cxn ang="0">
                  <a:pos x="0" y="37"/>
                </a:cxn>
                <a:cxn ang="0">
                  <a:pos x="11" y="50"/>
                </a:cxn>
                <a:cxn ang="0">
                  <a:pos x="23" y="62"/>
                </a:cxn>
                <a:cxn ang="0">
                  <a:pos x="28" y="57"/>
                </a:cxn>
                <a:cxn ang="0">
                  <a:pos x="41" y="47"/>
                </a:cxn>
                <a:cxn ang="0">
                  <a:pos x="49" y="42"/>
                </a:cxn>
                <a:cxn ang="0">
                  <a:pos x="55" y="41"/>
                </a:cxn>
                <a:cxn ang="0">
                  <a:pos x="61" y="46"/>
                </a:cxn>
                <a:cxn ang="0">
                  <a:pos x="65" y="53"/>
                </a:cxn>
                <a:cxn ang="0">
                  <a:pos x="67" y="61"/>
                </a:cxn>
                <a:cxn ang="0">
                  <a:pos x="70" y="63"/>
                </a:cxn>
                <a:cxn ang="0">
                  <a:pos x="76" y="64"/>
                </a:cxn>
                <a:cxn ang="0">
                  <a:pos x="78" y="66"/>
                </a:cxn>
                <a:cxn ang="0">
                  <a:pos x="84" y="69"/>
                </a:cxn>
                <a:cxn ang="0">
                  <a:pos x="88" y="70"/>
                </a:cxn>
                <a:cxn ang="0">
                  <a:pos x="91" y="66"/>
                </a:cxn>
                <a:cxn ang="0">
                  <a:pos x="99" y="61"/>
                </a:cxn>
                <a:cxn ang="0">
                  <a:pos x="102" y="56"/>
                </a:cxn>
                <a:cxn ang="0">
                  <a:pos x="102" y="50"/>
                </a:cxn>
                <a:cxn ang="0">
                  <a:pos x="101" y="45"/>
                </a:cxn>
                <a:cxn ang="0">
                  <a:pos x="102" y="40"/>
                </a:cxn>
                <a:cxn ang="0">
                  <a:pos x="108" y="37"/>
                </a:cxn>
                <a:cxn ang="0">
                  <a:pos x="114" y="36"/>
                </a:cxn>
                <a:cxn ang="0">
                  <a:pos x="118" y="37"/>
                </a:cxn>
                <a:cxn ang="0">
                  <a:pos x="119" y="38"/>
                </a:cxn>
                <a:cxn ang="0">
                  <a:pos x="120" y="38"/>
                </a:cxn>
                <a:cxn ang="0">
                  <a:pos x="114" y="28"/>
                </a:cxn>
                <a:cxn ang="0">
                  <a:pos x="111" y="22"/>
                </a:cxn>
                <a:cxn ang="0">
                  <a:pos x="105" y="21"/>
                </a:cxn>
                <a:cxn ang="0">
                  <a:pos x="93" y="21"/>
                </a:cxn>
                <a:cxn ang="0">
                  <a:pos x="91" y="18"/>
                </a:cxn>
                <a:cxn ang="0">
                  <a:pos x="91" y="13"/>
                </a:cxn>
                <a:cxn ang="0">
                  <a:pos x="87" y="8"/>
                </a:cxn>
                <a:cxn ang="0">
                  <a:pos x="84" y="5"/>
                </a:cxn>
                <a:cxn ang="0">
                  <a:pos x="81" y="4"/>
                </a:cxn>
                <a:cxn ang="0">
                  <a:pos x="76" y="6"/>
                </a:cxn>
                <a:cxn ang="0">
                  <a:pos x="72" y="7"/>
                </a:cxn>
                <a:cxn ang="0">
                  <a:pos x="68" y="7"/>
                </a:cxn>
                <a:cxn ang="0">
                  <a:pos x="64" y="5"/>
                </a:cxn>
                <a:cxn ang="0">
                  <a:pos x="59" y="0"/>
                </a:cxn>
              </a:cxnLst>
              <a:rect l="0" t="0" r="r" b="b"/>
              <a:pathLst>
                <a:path w="121" h="71">
                  <a:moveTo>
                    <a:pt x="59" y="0"/>
                  </a:moveTo>
                  <a:lnTo>
                    <a:pt x="47" y="0"/>
                  </a:lnTo>
                  <a:lnTo>
                    <a:pt x="31" y="0"/>
                  </a:lnTo>
                  <a:lnTo>
                    <a:pt x="22" y="0"/>
                  </a:lnTo>
                  <a:lnTo>
                    <a:pt x="22" y="5"/>
                  </a:lnTo>
                  <a:lnTo>
                    <a:pt x="19" y="15"/>
                  </a:lnTo>
                  <a:lnTo>
                    <a:pt x="17" y="20"/>
                  </a:lnTo>
                  <a:lnTo>
                    <a:pt x="8" y="29"/>
                  </a:lnTo>
                  <a:lnTo>
                    <a:pt x="0" y="37"/>
                  </a:lnTo>
                  <a:lnTo>
                    <a:pt x="11" y="5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41" y="47"/>
                  </a:lnTo>
                  <a:lnTo>
                    <a:pt x="49" y="42"/>
                  </a:lnTo>
                  <a:lnTo>
                    <a:pt x="55" y="41"/>
                  </a:lnTo>
                  <a:lnTo>
                    <a:pt x="61" y="46"/>
                  </a:lnTo>
                  <a:lnTo>
                    <a:pt x="65" y="53"/>
                  </a:lnTo>
                  <a:lnTo>
                    <a:pt x="67" y="61"/>
                  </a:lnTo>
                  <a:lnTo>
                    <a:pt x="70" y="63"/>
                  </a:lnTo>
                  <a:lnTo>
                    <a:pt x="76" y="64"/>
                  </a:lnTo>
                  <a:lnTo>
                    <a:pt x="78" y="66"/>
                  </a:lnTo>
                  <a:lnTo>
                    <a:pt x="84" y="69"/>
                  </a:lnTo>
                  <a:lnTo>
                    <a:pt x="88" y="70"/>
                  </a:lnTo>
                  <a:lnTo>
                    <a:pt x="91" y="66"/>
                  </a:lnTo>
                  <a:lnTo>
                    <a:pt x="99" y="61"/>
                  </a:lnTo>
                  <a:lnTo>
                    <a:pt x="102" y="56"/>
                  </a:lnTo>
                  <a:lnTo>
                    <a:pt x="102" y="50"/>
                  </a:lnTo>
                  <a:lnTo>
                    <a:pt x="101" y="45"/>
                  </a:lnTo>
                  <a:lnTo>
                    <a:pt x="102" y="40"/>
                  </a:lnTo>
                  <a:lnTo>
                    <a:pt x="108" y="37"/>
                  </a:lnTo>
                  <a:lnTo>
                    <a:pt x="114" y="36"/>
                  </a:lnTo>
                  <a:lnTo>
                    <a:pt x="118" y="37"/>
                  </a:lnTo>
                  <a:lnTo>
                    <a:pt x="119" y="38"/>
                  </a:lnTo>
                  <a:lnTo>
                    <a:pt x="120" y="38"/>
                  </a:lnTo>
                  <a:lnTo>
                    <a:pt x="114" y="28"/>
                  </a:lnTo>
                  <a:lnTo>
                    <a:pt x="111" y="22"/>
                  </a:lnTo>
                  <a:lnTo>
                    <a:pt x="105" y="21"/>
                  </a:lnTo>
                  <a:lnTo>
                    <a:pt x="93" y="21"/>
                  </a:lnTo>
                  <a:lnTo>
                    <a:pt x="91" y="18"/>
                  </a:lnTo>
                  <a:lnTo>
                    <a:pt x="91" y="13"/>
                  </a:lnTo>
                  <a:lnTo>
                    <a:pt x="87" y="8"/>
                  </a:lnTo>
                  <a:lnTo>
                    <a:pt x="84" y="5"/>
                  </a:lnTo>
                  <a:lnTo>
                    <a:pt x="81" y="4"/>
                  </a:lnTo>
                  <a:lnTo>
                    <a:pt x="76" y="6"/>
                  </a:lnTo>
                  <a:lnTo>
                    <a:pt x="72" y="7"/>
                  </a:lnTo>
                  <a:lnTo>
                    <a:pt x="68" y="7"/>
                  </a:lnTo>
                  <a:lnTo>
                    <a:pt x="64" y="5"/>
                  </a:lnTo>
                  <a:lnTo>
                    <a:pt x="59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1" name="Freeform 1115"/>
            <p:cNvSpPr>
              <a:spLocks/>
            </p:cNvSpPr>
            <p:nvPr userDrawn="1"/>
          </p:nvSpPr>
          <p:spPr bwMode="auto">
            <a:xfrm>
              <a:off x="599" y="2581"/>
              <a:ext cx="49" cy="21"/>
            </a:xfrm>
            <a:custGeom>
              <a:avLst/>
              <a:gdLst/>
              <a:ahLst/>
              <a:cxnLst>
                <a:cxn ang="0">
                  <a:pos x="7" y="21"/>
                </a:cxn>
                <a:cxn ang="0">
                  <a:pos x="12" y="16"/>
                </a:cxn>
                <a:cxn ang="0">
                  <a:pos x="20" y="12"/>
                </a:cxn>
                <a:cxn ang="0">
                  <a:pos x="29" y="12"/>
                </a:cxn>
                <a:cxn ang="0">
                  <a:pos x="39" y="9"/>
                </a:cxn>
                <a:cxn ang="0">
                  <a:pos x="48" y="4"/>
                </a:cxn>
                <a:cxn ang="0">
                  <a:pos x="45" y="1"/>
                </a:cxn>
                <a:cxn ang="0">
                  <a:pos x="2" y="0"/>
                </a:cxn>
                <a:cxn ang="0">
                  <a:pos x="0" y="7"/>
                </a:cxn>
                <a:cxn ang="0">
                  <a:pos x="1" y="14"/>
                </a:cxn>
                <a:cxn ang="0">
                  <a:pos x="7" y="21"/>
                </a:cxn>
              </a:cxnLst>
              <a:rect l="0" t="0" r="r" b="b"/>
              <a:pathLst>
                <a:path w="49" h="22">
                  <a:moveTo>
                    <a:pt x="7" y="21"/>
                  </a:moveTo>
                  <a:lnTo>
                    <a:pt x="12" y="16"/>
                  </a:lnTo>
                  <a:lnTo>
                    <a:pt x="20" y="12"/>
                  </a:lnTo>
                  <a:lnTo>
                    <a:pt x="29" y="12"/>
                  </a:lnTo>
                  <a:lnTo>
                    <a:pt x="39" y="9"/>
                  </a:lnTo>
                  <a:lnTo>
                    <a:pt x="48" y="4"/>
                  </a:lnTo>
                  <a:lnTo>
                    <a:pt x="45" y="1"/>
                  </a:lnTo>
                  <a:lnTo>
                    <a:pt x="2" y="0"/>
                  </a:lnTo>
                  <a:lnTo>
                    <a:pt x="0" y="7"/>
                  </a:lnTo>
                  <a:lnTo>
                    <a:pt x="1" y="14"/>
                  </a:lnTo>
                  <a:lnTo>
                    <a:pt x="7" y="2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2" name="Freeform 1116"/>
            <p:cNvSpPr>
              <a:spLocks/>
            </p:cNvSpPr>
            <p:nvPr userDrawn="1"/>
          </p:nvSpPr>
          <p:spPr bwMode="auto">
            <a:xfrm>
              <a:off x="604" y="2600"/>
              <a:ext cx="46" cy="3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37" y="0"/>
                </a:cxn>
                <a:cxn ang="0">
                  <a:pos x="34" y="0"/>
                </a:cxn>
                <a:cxn ang="0">
                  <a:pos x="20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6" y="24"/>
                </a:cxn>
                <a:cxn ang="0">
                  <a:pos x="16" y="33"/>
                </a:cxn>
                <a:cxn ang="0">
                  <a:pos x="23" y="38"/>
                </a:cxn>
                <a:cxn ang="0">
                  <a:pos x="31" y="30"/>
                </a:cxn>
                <a:cxn ang="0">
                  <a:pos x="40" y="21"/>
                </a:cxn>
                <a:cxn ang="0">
                  <a:pos x="42" y="16"/>
                </a:cxn>
                <a:cxn ang="0">
                  <a:pos x="45" y="6"/>
                </a:cxn>
                <a:cxn ang="0">
                  <a:pos x="45" y="1"/>
                </a:cxn>
              </a:cxnLst>
              <a:rect l="0" t="0" r="r" b="b"/>
              <a:pathLst>
                <a:path w="46" h="39">
                  <a:moveTo>
                    <a:pt x="45" y="1"/>
                  </a:moveTo>
                  <a:lnTo>
                    <a:pt x="37" y="0"/>
                  </a:lnTo>
                  <a:lnTo>
                    <a:pt x="34" y="0"/>
                  </a:lnTo>
                  <a:lnTo>
                    <a:pt x="20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16" y="33"/>
                  </a:lnTo>
                  <a:lnTo>
                    <a:pt x="23" y="38"/>
                  </a:lnTo>
                  <a:lnTo>
                    <a:pt x="31" y="30"/>
                  </a:lnTo>
                  <a:lnTo>
                    <a:pt x="40" y="21"/>
                  </a:lnTo>
                  <a:lnTo>
                    <a:pt x="42" y="16"/>
                  </a:lnTo>
                  <a:lnTo>
                    <a:pt x="45" y="6"/>
                  </a:lnTo>
                  <a:lnTo>
                    <a:pt x="45" y="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3" name="Freeform 1117"/>
            <p:cNvSpPr>
              <a:spLocks/>
            </p:cNvSpPr>
            <p:nvPr userDrawn="1"/>
          </p:nvSpPr>
          <p:spPr bwMode="auto">
            <a:xfrm>
              <a:off x="763" y="2006"/>
              <a:ext cx="164" cy="159"/>
            </a:xfrm>
            <a:custGeom>
              <a:avLst/>
              <a:gdLst/>
              <a:ahLst/>
              <a:cxnLst>
                <a:cxn ang="0">
                  <a:pos x="123" y="25"/>
                </a:cxn>
                <a:cxn ang="0">
                  <a:pos x="109" y="11"/>
                </a:cxn>
                <a:cxn ang="0">
                  <a:pos x="84" y="0"/>
                </a:cxn>
                <a:cxn ang="0">
                  <a:pos x="80" y="12"/>
                </a:cxn>
                <a:cxn ang="0">
                  <a:pos x="63" y="22"/>
                </a:cxn>
                <a:cxn ang="0">
                  <a:pos x="46" y="23"/>
                </a:cxn>
                <a:cxn ang="0">
                  <a:pos x="36" y="18"/>
                </a:cxn>
                <a:cxn ang="0">
                  <a:pos x="42" y="34"/>
                </a:cxn>
                <a:cxn ang="0">
                  <a:pos x="34" y="43"/>
                </a:cxn>
                <a:cxn ang="0">
                  <a:pos x="13" y="41"/>
                </a:cxn>
                <a:cxn ang="0">
                  <a:pos x="5" y="51"/>
                </a:cxn>
                <a:cxn ang="0">
                  <a:pos x="27" y="62"/>
                </a:cxn>
                <a:cxn ang="0">
                  <a:pos x="35" y="66"/>
                </a:cxn>
                <a:cxn ang="0">
                  <a:pos x="47" y="83"/>
                </a:cxn>
                <a:cxn ang="0">
                  <a:pos x="47" y="102"/>
                </a:cxn>
                <a:cxn ang="0">
                  <a:pos x="45" y="125"/>
                </a:cxn>
                <a:cxn ang="0">
                  <a:pos x="45" y="136"/>
                </a:cxn>
                <a:cxn ang="0">
                  <a:pos x="69" y="150"/>
                </a:cxn>
                <a:cxn ang="0">
                  <a:pos x="101" y="158"/>
                </a:cxn>
                <a:cxn ang="0">
                  <a:pos x="101" y="145"/>
                </a:cxn>
                <a:cxn ang="0">
                  <a:pos x="117" y="137"/>
                </a:cxn>
                <a:cxn ang="0">
                  <a:pos x="130" y="135"/>
                </a:cxn>
                <a:cxn ang="0">
                  <a:pos x="135" y="147"/>
                </a:cxn>
                <a:cxn ang="0">
                  <a:pos x="150" y="145"/>
                </a:cxn>
                <a:cxn ang="0">
                  <a:pos x="155" y="130"/>
                </a:cxn>
                <a:cxn ang="0">
                  <a:pos x="162" y="122"/>
                </a:cxn>
                <a:cxn ang="0">
                  <a:pos x="159" y="114"/>
                </a:cxn>
                <a:cxn ang="0">
                  <a:pos x="155" y="105"/>
                </a:cxn>
                <a:cxn ang="0">
                  <a:pos x="142" y="96"/>
                </a:cxn>
                <a:cxn ang="0">
                  <a:pos x="145" y="76"/>
                </a:cxn>
                <a:cxn ang="0">
                  <a:pos x="163" y="29"/>
                </a:cxn>
                <a:cxn ang="0">
                  <a:pos x="140" y="25"/>
                </a:cxn>
              </a:cxnLst>
              <a:rect l="0" t="0" r="r" b="b"/>
              <a:pathLst>
                <a:path w="164" h="159">
                  <a:moveTo>
                    <a:pt x="140" y="25"/>
                  </a:moveTo>
                  <a:lnTo>
                    <a:pt x="123" y="25"/>
                  </a:lnTo>
                  <a:lnTo>
                    <a:pt x="116" y="24"/>
                  </a:lnTo>
                  <a:lnTo>
                    <a:pt x="109" y="11"/>
                  </a:lnTo>
                  <a:lnTo>
                    <a:pt x="102" y="8"/>
                  </a:lnTo>
                  <a:lnTo>
                    <a:pt x="84" y="0"/>
                  </a:lnTo>
                  <a:lnTo>
                    <a:pt x="81" y="3"/>
                  </a:lnTo>
                  <a:lnTo>
                    <a:pt x="80" y="12"/>
                  </a:lnTo>
                  <a:lnTo>
                    <a:pt x="72" y="18"/>
                  </a:lnTo>
                  <a:lnTo>
                    <a:pt x="63" y="22"/>
                  </a:lnTo>
                  <a:lnTo>
                    <a:pt x="58" y="26"/>
                  </a:lnTo>
                  <a:lnTo>
                    <a:pt x="46" y="23"/>
                  </a:lnTo>
                  <a:lnTo>
                    <a:pt x="43" y="16"/>
                  </a:lnTo>
                  <a:lnTo>
                    <a:pt x="36" y="18"/>
                  </a:lnTo>
                  <a:lnTo>
                    <a:pt x="41" y="25"/>
                  </a:lnTo>
                  <a:lnTo>
                    <a:pt x="42" y="34"/>
                  </a:lnTo>
                  <a:lnTo>
                    <a:pt x="41" y="41"/>
                  </a:lnTo>
                  <a:lnTo>
                    <a:pt x="34" y="43"/>
                  </a:lnTo>
                  <a:lnTo>
                    <a:pt x="19" y="39"/>
                  </a:lnTo>
                  <a:lnTo>
                    <a:pt x="13" y="41"/>
                  </a:lnTo>
                  <a:lnTo>
                    <a:pt x="8" y="45"/>
                  </a:lnTo>
                  <a:lnTo>
                    <a:pt x="5" y="51"/>
                  </a:lnTo>
                  <a:lnTo>
                    <a:pt x="0" y="58"/>
                  </a:lnTo>
                  <a:lnTo>
                    <a:pt x="27" y="62"/>
                  </a:lnTo>
                  <a:lnTo>
                    <a:pt x="28" y="64"/>
                  </a:lnTo>
                  <a:lnTo>
                    <a:pt x="35" y="66"/>
                  </a:lnTo>
                  <a:lnTo>
                    <a:pt x="42" y="72"/>
                  </a:lnTo>
                  <a:lnTo>
                    <a:pt x="47" y="83"/>
                  </a:lnTo>
                  <a:lnTo>
                    <a:pt x="47" y="94"/>
                  </a:lnTo>
                  <a:lnTo>
                    <a:pt x="47" y="102"/>
                  </a:lnTo>
                  <a:lnTo>
                    <a:pt x="47" y="119"/>
                  </a:lnTo>
                  <a:lnTo>
                    <a:pt x="45" y="125"/>
                  </a:lnTo>
                  <a:lnTo>
                    <a:pt x="45" y="131"/>
                  </a:lnTo>
                  <a:lnTo>
                    <a:pt x="45" y="136"/>
                  </a:lnTo>
                  <a:lnTo>
                    <a:pt x="43" y="137"/>
                  </a:lnTo>
                  <a:lnTo>
                    <a:pt x="69" y="150"/>
                  </a:lnTo>
                  <a:lnTo>
                    <a:pt x="86" y="157"/>
                  </a:lnTo>
                  <a:lnTo>
                    <a:pt x="101" y="158"/>
                  </a:lnTo>
                  <a:lnTo>
                    <a:pt x="101" y="150"/>
                  </a:lnTo>
                  <a:lnTo>
                    <a:pt x="101" y="145"/>
                  </a:lnTo>
                  <a:lnTo>
                    <a:pt x="105" y="140"/>
                  </a:lnTo>
                  <a:lnTo>
                    <a:pt x="117" y="137"/>
                  </a:lnTo>
                  <a:lnTo>
                    <a:pt x="122" y="135"/>
                  </a:lnTo>
                  <a:lnTo>
                    <a:pt x="130" y="135"/>
                  </a:lnTo>
                  <a:lnTo>
                    <a:pt x="132" y="143"/>
                  </a:lnTo>
                  <a:lnTo>
                    <a:pt x="135" y="147"/>
                  </a:lnTo>
                  <a:lnTo>
                    <a:pt x="143" y="149"/>
                  </a:lnTo>
                  <a:lnTo>
                    <a:pt x="150" y="145"/>
                  </a:lnTo>
                  <a:lnTo>
                    <a:pt x="158" y="137"/>
                  </a:lnTo>
                  <a:lnTo>
                    <a:pt x="155" y="130"/>
                  </a:lnTo>
                  <a:lnTo>
                    <a:pt x="160" y="122"/>
                  </a:lnTo>
                  <a:lnTo>
                    <a:pt x="162" y="122"/>
                  </a:lnTo>
                  <a:lnTo>
                    <a:pt x="159" y="117"/>
                  </a:lnTo>
                  <a:lnTo>
                    <a:pt x="159" y="114"/>
                  </a:lnTo>
                  <a:lnTo>
                    <a:pt x="160" y="104"/>
                  </a:lnTo>
                  <a:lnTo>
                    <a:pt x="155" y="105"/>
                  </a:lnTo>
                  <a:lnTo>
                    <a:pt x="145" y="99"/>
                  </a:lnTo>
                  <a:lnTo>
                    <a:pt x="142" y="96"/>
                  </a:lnTo>
                  <a:lnTo>
                    <a:pt x="142" y="85"/>
                  </a:lnTo>
                  <a:lnTo>
                    <a:pt x="145" y="76"/>
                  </a:lnTo>
                  <a:lnTo>
                    <a:pt x="157" y="66"/>
                  </a:lnTo>
                  <a:lnTo>
                    <a:pt x="163" y="29"/>
                  </a:lnTo>
                  <a:lnTo>
                    <a:pt x="155" y="26"/>
                  </a:lnTo>
                  <a:lnTo>
                    <a:pt x="140" y="2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4" name="Freeform 1118"/>
            <p:cNvSpPr>
              <a:spLocks/>
            </p:cNvSpPr>
            <p:nvPr userDrawn="1"/>
          </p:nvSpPr>
          <p:spPr bwMode="auto">
            <a:xfrm>
              <a:off x="691" y="1913"/>
              <a:ext cx="61" cy="80"/>
            </a:xfrm>
            <a:custGeom>
              <a:avLst/>
              <a:gdLst/>
              <a:ahLst/>
              <a:cxnLst>
                <a:cxn ang="0">
                  <a:pos x="52" y="29"/>
                </a:cxn>
                <a:cxn ang="0">
                  <a:pos x="46" y="26"/>
                </a:cxn>
                <a:cxn ang="0">
                  <a:pos x="41" y="18"/>
                </a:cxn>
                <a:cxn ang="0">
                  <a:pos x="32" y="18"/>
                </a:cxn>
                <a:cxn ang="0">
                  <a:pos x="29" y="14"/>
                </a:cxn>
                <a:cxn ang="0">
                  <a:pos x="28" y="12"/>
                </a:cxn>
                <a:cxn ang="0">
                  <a:pos x="27" y="7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7" y="1"/>
                </a:cxn>
                <a:cxn ang="0">
                  <a:pos x="25" y="3"/>
                </a:cxn>
                <a:cxn ang="0">
                  <a:pos x="25" y="6"/>
                </a:cxn>
                <a:cxn ang="0">
                  <a:pos x="21" y="9"/>
                </a:cxn>
                <a:cxn ang="0">
                  <a:pos x="22" y="12"/>
                </a:cxn>
                <a:cxn ang="0">
                  <a:pos x="26" y="13"/>
                </a:cxn>
                <a:cxn ang="0">
                  <a:pos x="28" y="15"/>
                </a:cxn>
                <a:cxn ang="0">
                  <a:pos x="28" y="18"/>
                </a:cxn>
                <a:cxn ang="0">
                  <a:pos x="24" y="22"/>
                </a:cxn>
                <a:cxn ang="0">
                  <a:pos x="19" y="24"/>
                </a:cxn>
                <a:cxn ang="0">
                  <a:pos x="16" y="21"/>
                </a:cxn>
                <a:cxn ang="0">
                  <a:pos x="11" y="23"/>
                </a:cxn>
                <a:cxn ang="0">
                  <a:pos x="8" y="26"/>
                </a:cxn>
                <a:cxn ang="0">
                  <a:pos x="6" y="33"/>
                </a:cxn>
                <a:cxn ang="0">
                  <a:pos x="6" y="38"/>
                </a:cxn>
                <a:cxn ang="0">
                  <a:pos x="7" y="43"/>
                </a:cxn>
                <a:cxn ang="0">
                  <a:pos x="16" y="44"/>
                </a:cxn>
                <a:cxn ang="0">
                  <a:pos x="20" y="46"/>
                </a:cxn>
                <a:cxn ang="0">
                  <a:pos x="20" y="49"/>
                </a:cxn>
                <a:cxn ang="0">
                  <a:pos x="18" y="51"/>
                </a:cxn>
                <a:cxn ang="0">
                  <a:pos x="15" y="52"/>
                </a:cxn>
                <a:cxn ang="0">
                  <a:pos x="9" y="52"/>
                </a:cxn>
                <a:cxn ang="0">
                  <a:pos x="8" y="55"/>
                </a:cxn>
                <a:cxn ang="0">
                  <a:pos x="9" y="58"/>
                </a:cxn>
                <a:cxn ang="0">
                  <a:pos x="6" y="64"/>
                </a:cxn>
                <a:cxn ang="0">
                  <a:pos x="1" y="65"/>
                </a:cxn>
                <a:cxn ang="0">
                  <a:pos x="0" y="69"/>
                </a:cxn>
                <a:cxn ang="0">
                  <a:pos x="1" y="76"/>
                </a:cxn>
                <a:cxn ang="0">
                  <a:pos x="4" y="77"/>
                </a:cxn>
                <a:cxn ang="0">
                  <a:pos x="8" y="79"/>
                </a:cxn>
                <a:cxn ang="0">
                  <a:pos x="10" y="80"/>
                </a:cxn>
                <a:cxn ang="0">
                  <a:pos x="13" y="80"/>
                </a:cxn>
                <a:cxn ang="0">
                  <a:pos x="17" y="80"/>
                </a:cxn>
                <a:cxn ang="0">
                  <a:pos x="20" y="77"/>
                </a:cxn>
                <a:cxn ang="0">
                  <a:pos x="23" y="77"/>
                </a:cxn>
                <a:cxn ang="0">
                  <a:pos x="28" y="74"/>
                </a:cxn>
                <a:cxn ang="0">
                  <a:pos x="33" y="69"/>
                </a:cxn>
                <a:cxn ang="0">
                  <a:pos x="42" y="64"/>
                </a:cxn>
                <a:cxn ang="0">
                  <a:pos x="50" y="64"/>
                </a:cxn>
                <a:cxn ang="0">
                  <a:pos x="51" y="58"/>
                </a:cxn>
                <a:cxn ang="0">
                  <a:pos x="54" y="52"/>
                </a:cxn>
                <a:cxn ang="0">
                  <a:pos x="58" y="49"/>
                </a:cxn>
                <a:cxn ang="0">
                  <a:pos x="60" y="44"/>
                </a:cxn>
                <a:cxn ang="0">
                  <a:pos x="60" y="40"/>
                </a:cxn>
                <a:cxn ang="0">
                  <a:pos x="57" y="35"/>
                </a:cxn>
                <a:cxn ang="0">
                  <a:pos x="52" y="29"/>
                </a:cxn>
              </a:cxnLst>
              <a:rect l="0" t="0" r="r" b="b"/>
              <a:pathLst>
                <a:path w="61" h="81">
                  <a:moveTo>
                    <a:pt x="52" y="29"/>
                  </a:moveTo>
                  <a:lnTo>
                    <a:pt x="46" y="26"/>
                  </a:lnTo>
                  <a:lnTo>
                    <a:pt x="41" y="18"/>
                  </a:lnTo>
                  <a:lnTo>
                    <a:pt x="32" y="18"/>
                  </a:lnTo>
                  <a:lnTo>
                    <a:pt x="29" y="14"/>
                  </a:lnTo>
                  <a:lnTo>
                    <a:pt x="28" y="12"/>
                  </a:lnTo>
                  <a:lnTo>
                    <a:pt x="27" y="7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6"/>
                  </a:lnTo>
                  <a:lnTo>
                    <a:pt x="21" y="9"/>
                  </a:lnTo>
                  <a:lnTo>
                    <a:pt x="22" y="12"/>
                  </a:lnTo>
                  <a:lnTo>
                    <a:pt x="26" y="13"/>
                  </a:lnTo>
                  <a:lnTo>
                    <a:pt x="28" y="15"/>
                  </a:lnTo>
                  <a:lnTo>
                    <a:pt x="28" y="18"/>
                  </a:lnTo>
                  <a:lnTo>
                    <a:pt x="24" y="22"/>
                  </a:lnTo>
                  <a:lnTo>
                    <a:pt x="19" y="24"/>
                  </a:lnTo>
                  <a:lnTo>
                    <a:pt x="16" y="21"/>
                  </a:lnTo>
                  <a:lnTo>
                    <a:pt x="11" y="23"/>
                  </a:lnTo>
                  <a:lnTo>
                    <a:pt x="8" y="26"/>
                  </a:lnTo>
                  <a:lnTo>
                    <a:pt x="6" y="33"/>
                  </a:lnTo>
                  <a:lnTo>
                    <a:pt x="6" y="38"/>
                  </a:lnTo>
                  <a:lnTo>
                    <a:pt x="7" y="43"/>
                  </a:lnTo>
                  <a:lnTo>
                    <a:pt x="16" y="44"/>
                  </a:lnTo>
                  <a:lnTo>
                    <a:pt x="20" y="46"/>
                  </a:lnTo>
                  <a:lnTo>
                    <a:pt x="20" y="49"/>
                  </a:lnTo>
                  <a:lnTo>
                    <a:pt x="18" y="51"/>
                  </a:lnTo>
                  <a:lnTo>
                    <a:pt x="15" y="52"/>
                  </a:lnTo>
                  <a:lnTo>
                    <a:pt x="9" y="52"/>
                  </a:lnTo>
                  <a:lnTo>
                    <a:pt x="8" y="55"/>
                  </a:lnTo>
                  <a:lnTo>
                    <a:pt x="9" y="58"/>
                  </a:lnTo>
                  <a:lnTo>
                    <a:pt x="6" y="64"/>
                  </a:lnTo>
                  <a:lnTo>
                    <a:pt x="1" y="65"/>
                  </a:lnTo>
                  <a:lnTo>
                    <a:pt x="0" y="69"/>
                  </a:lnTo>
                  <a:lnTo>
                    <a:pt x="1" y="76"/>
                  </a:lnTo>
                  <a:lnTo>
                    <a:pt x="4" y="77"/>
                  </a:lnTo>
                  <a:lnTo>
                    <a:pt x="8" y="79"/>
                  </a:lnTo>
                  <a:lnTo>
                    <a:pt x="10" y="80"/>
                  </a:lnTo>
                  <a:lnTo>
                    <a:pt x="13" y="80"/>
                  </a:lnTo>
                  <a:lnTo>
                    <a:pt x="17" y="80"/>
                  </a:lnTo>
                  <a:lnTo>
                    <a:pt x="20" y="77"/>
                  </a:lnTo>
                  <a:lnTo>
                    <a:pt x="23" y="77"/>
                  </a:lnTo>
                  <a:lnTo>
                    <a:pt x="28" y="74"/>
                  </a:lnTo>
                  <a:lnTo>
                    <a:pt x="33" y="69"/>
                  </a:lnTo>
                  <a:lnTo>
                    <a:pt x="42" y="64"/>
                  </a:lnTo>
                  <a:lnTo>
                    <a:pt x="50" y="64"/>
                  </a:lnTo>
                  <a:lnTo>
                    <a:pt x="51" y="58"/>
                  </a:lnTo>
                  <a:lnTo>
                    <a:pt x="54" y="52"/>
                  </a:lnTo>
                  <a:lnTo>
                    <a:pt x="58" y="49"/>
                  </a:lnTo>
                  <a:lnTo>
                    <a:pt x="60" y="44"/>
                  </a:lnTo>
                  <a:lnTo>
                    <a:pt x="60" y="40"/>
                  </a:lnTo>
                  <a:lnTo>
                    <a:pt x="57" y="35"/>
                  </a:lnTo>
                  <a:lnTo>
                    <a:pt x="52" y="2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5" name="Freeform 1119"/>
            <p:cNvSpPr>
              <a:spLocks/>
            </p:cNvSpPr>
            <p:nvPr userDrawn="1"/>
          </p:nvSpPr>
          <p:spPr bwMode="auto">
            <a:xfrm>
              <a:off x="714" y="2173"/>
              <a:ext cx="28" cy="83"/>
            </a:xfrm>
            <a:custGeom>
              <a:avLst/>
              <a:gdLst/>
              <a:ahLst/>
              <a:cxnLst>
                <a:cxn ang="0">
                  <a:pos x="17" y="82"/>
                </a:cxn>
                <a:cxn ang="0">
                  <a:pos x="22" y="71"/>
                </a:cxn>
                <a:cxn ang="0">
                  <a:pos x="23" y="45"/>
                </a:cxn>
                <a:cxn ang="0">
                  <a:pos x="21" y="36"/>
                </a:cxn>
                <a:cxn ang="0">
                  <a:pos x="21" y="26"/>
                </a:cxn>
                <a:cxn ang="0">
                  <a:pos x="26" y="14"/>
                </a:cxn>
                <a:cxn ang="0">
                  <a:pos x="27" y="8"/>
                </a:cxn>
                <a:cxn ang="0">
                  <a:pos x="24" y="4"/>
                </a:cxn>
                <a:cxn ang="0">
                  <a:pos x="19" y="1"/>
                </a:cxn>
                <a:cxn ang="0">
                  <a:pos x="1" y="0"/>
                </a:cxn>
                <a:cxn ang="0">
                  <a:pos x="2" y="4"/>
                </a:cxn>
                <a:cxn ang="0">
                  <a:pos x="2" y="14"/>
                </a:cxn>
                <a:cxn ang="0">
                  <a:pos x="3" y="29"/>
                </a:cxn>
                <a:cxn ang="0">
                  <a:pos x="3" y="37"/>
                </a:cxn>
                <a:cxn ang="0">
                  <a:pos x="0" y="52"/>
                </a:cxn>
                <a:cxn ang="0">
                  <a:pos x="12" y="79"/>
                </a:cxn>
                <a:cxn ang="0">
                  <a:pos x="17" y="82"/>
                </a:cxn>
              </a:cxnLst>
              <a:rect l="0" t="0" r="r" b="b"/>
              <a:pathLst>
                <a:path w="28" h="83">
                  <a:moveTo>
                    <a:pt x="17" y="82"/>
                  </a:moveTo>
                  <a:lnTo>
                    <a:pt x="22" y="71"/>
                  </a:lnTo>
                  <a:lnTo>
                    <a:pt x="23" y="45"/>
                  </a:lnTo>
                  <a:lnTo>
                    <a:pt x="21" y="36"/>
                  </a:lnTo>
                  <a:lnTo>
                    <a:pt x="21" y="26"/>
                  </a:lnTo>
                  <a:lnTo>
                    <a:pt x="26" y="14"/>
                  </a:lnTo>
                  <a:lnTo>
                    <a:pt x="27" y="8"/>
                  </a:lnTo>
                  <a:lnTo>
                    <a:pt x="24" y="4"/>
                  </a:lnTo>
                  <a:lnTo>
                    <a:pt x="19" y="1"/>
                  </a:lnTo>
                  <a:lnTo>
                    <a:pt x="1" y="0"/>
                  </a:lnTo>
                  <a:lnTo>
                    <a:pt x="2" y="4"/>
                  </a:lnTo>
                  <a:lnTo>
                    <a:pt x="2" y="14"/>
                  </a:lnTo>
                  <a:lnTo>
                    <a:pt x="3" y="29"/>
                  </a:lnTo>
                  <a:lnTo>
                    <a:pt x="3" y="37"/>
                  </a:lnTo>
                  <a:lnTo>
                    <a:pt x="0" y="52"/>
                  </a:lnTo>
                  <a:lnTo>
                    <a:pt x="12" y="79"/>
                  </a:lnTo>
                  <a:lnTo>
                    <a:pt x="17" y="8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6" name="Freeform 1120"/>
            <p:cNvSpPr>
              <a:spLocks/>
            </p:cNvSpPr>
            <p:nvPr userDrawn="1"/>
          </p:nvSpPr>
          <p:spPr bwMode="auto">
            <a:xfrm>
              <a:off x="826" y="2155"/>
              <a:ext cx="17" cy="17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1" y="12"/>
                </a:cxn>
                <a:cxn ang="0">
                  <a:pos x="5" y="14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11" y="16"/>
                </a:cxn>
                <a:cxn ang="0">
                  <a:pos x="13" y="14"/>
                </a:cxn>
                <a:cxn ang="0">
                  <a:pos x="14" y="13"/>
                </a:cxn>
                <a:cxn ang="0">
                  <a:pos x="16" y="12"/>
                </a:cxn>
                <a:cxn ang="0">
                  <a:pos x="16" y="6"/>
                </a:cxn>
              </a:cxnLst>
              <a:rect l="0" t="0" r="r" b="b"/>
              <a:pathLst>
                <a:path w="17" h="17">
                  <a:moveTo>
                    <a:pt x="16" y="6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5" y="14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4" y="13"/>
                  </a:lnTo>
                  <a:lnTo>
                    <a:pt x="16" y="12"/>
                  </a:lnTo>
                  <a:lnTo>
                    <a:pt x="16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7" name="Freeform 1121"/>
            <p:cNvSpPr>
              <a:spLocks/>
            </p:cNvSpPr>
            <p:nvPr userDrawn="1"/>
          </p:nvSpPr>
          <p:spPr bwMode="auto">
            <a:xfrm>
              <a:off x="741" y="1829"/>
              <a:ext cx="107" cy="192"/>
            </a:xfrm>
            <a:custGeom>
              <a:avLst/>
              <a:gdLst/>
              <a:ahLst/>
              <a:cxnLst>
                <a:cxn ang="0">
                  <a:pos x="21" y="188"/>
                </a:cxn>
                <a:cxn ang="0">
                  <a:pos x="40" y="183"/>
                </a:cxn>
                <a:cxn ang="0">
                  <a:pos x="64" y="177"/>
                </a:cxn>
                <a:cxn ang="0">
                  <a:pos x="103" y="171"/>
                </a:cxn>
                <a:cxn ang="0">
                  <a:pos x="103" y="162"/>
                </a:cxn>
                <a:cxn ang="0">
                  <a:pos x="102" y="153"/>
                </a:cxn>
                <a:cxn ang="0">
                  <a:pos x="106" y="136"/>
                </a:cxn>
                <a:cxn ang="0">
                  <a:pos x="85" y="134"/>
                </a:cxn>
                <a:cxn ang="0">
                  <a:pos x="84" y="115"/>
                </a:cxn>
                <a:cxn ang="0">
                  <a:pos x="79" y="102"/>
                </a:cxn>
                <a:cxn ang="0">
                  <a:pos x="62" y="77"/>
                </a:cxn>
                <a:cxn ang="0">
                  <a:pos x="43" y="59"/>
                </a:cxn>
                <a:cxn ang="0">
                  <a:pos x="55" y="28"/>
                </a:cxn>
                <a:cxn ang="0">
                  <a:pos x="45" y="19"/>
                </a:cxn>
                <a:cxn ang="0">
                  <a:pos x="31" y="21"/>
                </a:cxn>
                <a:cxn ang="0">
                  <a:pos x="34" y="0"/>
                </a:cxn>
                <a:cxn ang="0">
                  <a:pos x="16" y="7"/>
                </a:cxn>
                <a:cxn ang="0">
                  <a:pos x="8" y="19"/>
                </a:cxn>
                <a:cxn ang="0">
                  <a:pos x="3" y="48"/>
                </a:cxn>
                <a:cxn ang="0">
                  <a:pos x="14" y="46"/>
                </a:cxn>
                <a:cxn ang="0">
                  <a:pos x="5" y="60"/>
                </a:cxn>
                <a:cxn ang="0">
                  <a:pos x="4" y="77"/>
                </a:cxn>
                <a:cxn ang="0">
                  <a:pos x="18" y="71"/>
                </a:cxn>
                <a:cxn ang="0">
                  <a:pos x="16" y="81"/>
                </a:cxn>
                <a:cxn ang="0">
                  <a:pos x="20" y="90"/>
                </a:cxn>
                <a:cxn ang="0">
                  <a:pos x="32" y="89"/>
                </a:cxn>
                <a:cxn ang="0">
                  <a:pos x="36" y="92"/>
                </a:cxn>
                <a:cxn ang="0">
                  <a:pos x="39" y="110"/>
                </a:cxn>
                <a:cxn ang="0">
                  <a:pos x="42" y="120"/>
                </a:cxn>
                <a:cxn ang="0">
                  <a:pos x="27" y="126"/>
                </a:cxn>
                <a:cxn ang="0">
                  <a:pos x="28" y="144"/>
                </a:cxn>
                <a:cxn ang="0">
                  <a:pos x="16" y="149"/>
                </a:cxn>
                <a:cxn ang="0">
                  <a:pos x="17" y="156"/>
                </a:cxn>
                <a:cxn ang="0">
                  <a:pos x="30" y="156"/>
                </a:cxn>
                <a:cxn ang="0">
                  <a:pos x="35" y="164"/>
                </a:cxn>
                <a:cxn ang="0">
                  <a:pos x="38" y="172"/>
                </a:cxn>
                <a:cxn ang="0">
                  <a:pos x="23" y="182"/>
                </a:cxn>
                <a:cxn ang="0">
                  <a:pos x="15" y="188"/>
                </a:cxn>
              </a:cxnLst>
              <a:rect l="0" t="0" r="r" b="b"/>
              <a:pathLst>
                <a:path w="107" h="191">
                  <a:moveTo>
                    <a:pt x="15" y="190"/>
                  </a:moveTo>
                  <a:lnTo>
                    <a:pt x="21" y="188"/>
                  </a:lnTo>
                  <a:lnTo>
                    <a:pt x="35" y="187"/>
                  </a:lnTo>
                  <a:lnTo>
                    <a:pt x="40" y="183"/>
                  </a:lnTo>
                  <a:lnTo>
                    <a:pt x="48" y="178"/>
                  </a:lnTo>
                  <a:lnTo>
                    <a:pt x="64" y="177"/>
                  </a:lnTo>
                  <a:lnTo>
                    <a:pt x="86" y="175"/>
                  </a:lnTo>
                  <a:lnTo>
                    <a:pt x="103" y="171"/>
                  </a:lnTo>
                  <a:lnTo>
                    <a:pt x="101" y="166"/>
                  </a:lnTo>
                  <a:lnTo>
                    <a:pt x="103" y="162"/>
                  </a:lnTo>
                  <a:lnTo>
                    <a:pt x="101" y="155"/>
                  </a:lnTo>
                  <a:lnTo>
                    <a:pt x="102" y="153"/>
                  </a:lnTo>
                  <a:lnTo>
                    <a:pt x="104" y="146"/>
                  </a:lnTo>
                  <a:lnTo>
                    <a:pt x="106" y="136"/>
                  </a:lnTo>
                  <a:lnTo>
                    <a:pt x="97" y="131"/>
                  </a:lnTo>
                  <a:lnTo>
                    <a:pt x="85" y="134"/>
                  </a:lnTo>
                  <a:lnTo>
                    <a:pt x="84" y="131"/>
                  </a:lnTo>
                  <a:lnTo>
                    <a:pt x="84" y="115"/>
                  </a:lnTo>
                  <a:lnTo>
                    <a:pt x="79" y="111"/>
                  </a:lnTo>
                  <a:lnTo>
                    <a:pt x="79" y="102"/>
                  </a:lnTo>
                  <a:lnTo>
                    <a:pt x="70" y="94"/>
                  </a:lnTo>
                  <a:lnTo>
                    <a:pt x="62" y="77"/>
                  </a:lnTo>
                  <a:lnTo>
                    <a:pt x="53" y="70"/>
                  </a:lnTo>
                  <a:lnTo>
                    <a:pt x="43" y="59"/>
                  </a:lnTo>
                  <a:lnTo>
                    <a:pt x="43" y="49"/>
                  </a:lnTo>
                  <a:lnTo>
                    <a:pt x="55" y="28"/>
                  </a:lnTo>
                  <a:lnTo>
                    <a:pt x="52" y="24"/>
                  </a:lnTo>
                  <a:lnTo>
                    <a:pt x="45" y="19"/>
                  </a:lnTo>
                  <a:lnTo>
                    <a:pt x="36" y="20"/>
                  </a:lnTo>
                  <a:lnTo>
                    <a:pt x="31" y="21"/>
                  </a:lnTo>
                  <a:lnTo>
                    <a:pt x="29" y="13"/>
                  </a:lnTo>
                  <a:lnTo>
                    <a:pt x="34" y="0"/>
                  </a:lnTo>
                  <a:lnTo>
                    <a:pt x="24" y="1"/>
                  </a:lnTo>
                  <a:lnTo>
                    <a:pt x="16" y="7"/>
                  </a:lnTo>
                  <a:lnTo>
                    <a:pt x="12" y="13"/>
                  </a:lnTo>
                  <a:lnTo>
                    <a:pt x="8" y="19"/>
                  </a:lnTo>
                  <a:lnTo>
                    <a:pt x="7" y="32"/>
                  </a:lnTo>
                  <a:lnTo>
                    <a:pt x="3" y="48"/>
                  </a:lnTo>
                  <a:lnTo>
                    <a:pt x="9" y="51"/>
                  </a:lnTo>
                  <a:lnTo>
                    <a:pt x="14" y="46"/>
                  </a:lnTo>
                  <a:lnTo>
                    <a:pt x="14" y="51"/>
                  </a:lnTo>
                  <a:lnTo>
                    <a:pt x="5" y="60"/>
                  </a:lnTo>
                  <a:lnTo>
                    <a:pt x="0" y="78"/>
                  </a:lnTo>
                  <a:lnTo>
                    <a:pt x="4" y="77"/>
                  </a:lnTo>
                  <a:lnTo>
                    <a:pt x="13" y="69"/>
                  </a:lnTo>
                  <a:lnTo>
                    <a:pt x="18" y="71"/>
                  </a:lnTo>
                  <a:lnTo>
                    <a:pt x="16" y="77"/>
                  </a:lnTo>
                  <a:lnTo>
                    <a:pt x="16" y="81"/>
                  </a:lnTo>
                  <a:lnTo>
                    <a:pt x="14" y="87"/>
                  </a:lnTo>
                  <a:lnTo>
                    <a:pt x="20" y="90"/>
                  </a:lnTo>
                  <a:lnTo>
                    <a:pt x="25" y="90"/>
                  </a:lnTo>
                  <a:lnTo>
                    <a:pt x="32" y="89"/>
                  </a:lnTo>
                  <a:lnTo>
                    <a:pt x="38" y="91"/>
                  </a:lnTo>
                  <a:lnTo>
                    <a:pt x="36" y="92"/>
                  </a:lnTo>
                  <a:lnTo>
                    <a:pt x="31" y="102"/>
                  </a:lnTo>
                  <a:lnTo>
                    <a:pt x="39" y="110"/>
                  </a:lnTo>
                  <a:lnTo>
                    <a:pt x="44" y="117"/>
                  </a:lnTo>
                  <a:lnTo>
                    <a:pt x="42" y="120"/>
                  </a:lnTo>
                  <a:lnTo>
                    <a:pt x="35" y="121"/>
                  </a:lnTo>
                  <a:lnTo>
                    <a:pt x="27" y="126"/>
                  </a:lnTo>
                  <a:lnTo>
                    <a:pt x="25" y="131"/>
                  </a:lnTo>
                  <a:lnTo>
                    <a:pt x="28" y="144"/>
                  </a:lnTo>
                  <a:lnTo>
                    <a:pt x="22" y="149"/>
                  </a:lnTo>
                  <a:lnTo>
                    <a:pt x="16" y="149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24" y="156"/>
                  </a:lnTo>
                  <a:lnTo>
                    <a:pt x="30" y="156"/>
                  </a:lnTo>
                  <a:lnTo>
                    <a:pt x="33" y="159"/>
                  </a:lnTo>
                  <a:lnTo>
                    <a:pt x="35" y="164"/>
                  </a:lnTo>
                  <a:lnTo>
                    <a:pt x="40" y="166"/>
                  </a:lnTo>
                  <a:lnTo>
                    <a:pt x="38" y="172"/>
                  </a:lnTo>
                  <a:lnTo>
                    <a:pt x="32" y="177"/>
                  </a:lnTo>
                  <a:lnTo>
                    <a:pt x="23" y="182"/>
                  </a:lnTo>
                  <a:lnTo>
                    <a:pt x="19" y="185"/>
                  </a:lnTo>
                  <a:lnTo>
                    <a:pt x="15" y="188"/>
                  </a:lnTo>
                  <a:lnTo>
                    <a:pt x="15" y="19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8" name="Freeform 1122"/>
            <p:cNvSpPr>
              <a:spLocks/>
            </p:cNvSpPr>
            <p:nvPr userDrawn="1"/>
          </p:nvSpPr>
          <p:spPr bwMode="auto">
            <a:xfrm>
              <a:off x="718" y="1910"/>
              <a:ext cx="33" cy="32"/>
            </a:xfrm>
            <a:custGeom>
              <a:avLst/>
              <a:gdLst/>
              <a:ahLst/>
              <a:cxnLst>
                <a:cxn ang="0">
                  <a:pos x="25" y="31"/>
                </a:cxn>
                <a:cxn ang="0">
                  <a:pos x="24" y="28"/>
                </a:cxn>
                <a:cxn ang="0">
                  <a:pos x="29" y="26"/>
                </a:cxn>
                <a:cxn ang="0">
                  <a:pos x="32" y="22"/>
                </a:cxn>
                <a:cxn ang="0">
                  <a:pos x="32" y="16"/>
                </a:cxn>
                <a:cxn ang="0">
                  <a:pos x="30" y="11"/>
                </a:cxn>
                <a:cxn ang="0">
                  <a:pos x="28" y="6"/>
                </a:cxn>
                <a:cxn ang="0">
                  <a:pos x="23" y="2"/>
                </a:cxn>
                <a:cxn ang="0">
                  <a:pos x="17" y="0"/>
                </a:cxn>
                <a:cxn ang="0">
                  <a:pos x="12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0" y="9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5" y="20"/>
                </a:cxn>
                <a:cxn ang="0">
                  <a:pos x="14" y="20"/>
                </a:cxn>
                <a:cxn ang="0">
                  <a:pos x="19" y="28"/>
                </a:cxn>
                <a:cxn ang="0">
                  <a:pos x="25" y="31"/>
                </a:cxn>
              </a:cxnLst>
              <a:rect l="0" t="0" r="r" b="b"/>
              <a:pathLst>
                <a:path w="33" h="32">
                  <a:moveTo>
                    <a:pt x="25" y="31"/>
                  </a:moveTo>
                  <a:lnTo>
                    <a:pt x="24" y="28"/>
                  </a:lnTo>
                  <a:lnTo>
                    <a:pt x="29" y="26"/>
                  </a:lnTo>
                  <a:lnTo>
                    <a:pt x="32" y="22"/>
                  </a:lnTo>
                  <a:lnTo>
                    <a:pt x="32" y="16"/>
                  </a:lnTo>
                  <a:lnTo>
                    <a:pt x="30" y="11"/>
                  </a:lnTo>
                  <a:lnTo>
                    <a:pt x="28" y="6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9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5" y="20"/>
                  </a:lnTo>
                  <a:lnTo>
                    <a:pt x="14" y="20"/>
                  </a:lnTo>
                  <a:lnTo>
                    <a:pt x="19" y="28"/>
                  </a:lnTo>
                  <a:lnTo>
                    <a:pt x="25" y="3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19" name="Freeform 1123"/>
            <p:cNvSpPr>
              <a:spLocks/>
            </p:cNvSpPr>
            <p:nvPr userDrawn="1"/>
          </p:nvSpPr>
          <p:spPr bwMode="auto">
            <a:xfrm>
              <a:off x="707" y="2144"/>
              <a:ext cx="158" cy="123"/>
            </a:xfrm>
            <a:custGeom>
              <a:avLst/>
              <a:gdLst/>
              <a:ahLst/>
              <a:cxnLst>
                <a:cxn ang="0">
                  <a:pos x="120" y="11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1" y="3"/>
                </a:cxn>
                <a:cxn ang="0">
                  <a:pos x="73" y="3"/>
                </a:cxn>
                <a:cxn ang="0">
                  <a:pos x="60" y="4"/>
                </a:cxn>
                <a:cxn ang="0">
                  <a:pos x="43" y="3"/>
                </a:cxn>
                <a:cxn ang="0">
                  <a:pos x="31" y="3"/>
                </a:cxn>
                <a:cxn ang="0">
                  <a:pos x="16" y="3"/>
                </a:cxn>
                <a:cxn ang="0">
                  <a:pos x="6" y="5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4" y="19"/>
                </a:cxn>
                <a:cxn ang="0">
                  <a:pos x="7" y="24"/>
                </a:cxn>
                <a:cxn ang="0">
                  <a:pos x="8" y="29"/>
                </a:cxn>
                <a:cxn ang="0">
                  <a:pos x="26" y="30"/>
                </a:cxn>
                <a:cxn ang="0">
                  <a:pos x="31" y="33"/>
                </a:cxn>
                <a:cxn ang="0">
                  <a:pos x="34" y="37"/>
                </a:cxn>
                <a:cxn ang="0">
                  <a:pos x="33" y="43"/>
                </a:cxn>
                <a:cxn ang="0">
                  <a:pos x="28" y="55"/>
                </a:cxn>
                <a:cxn ang="0">
                  <a:pos x="28" y="65"/>
                </a:cxn>
                <a:cxn ang="0">
                  <a:pos x="30" y="74"/>
                </a:cxn>
                <a:cxn ang="0">
                  <a:pos x="29" y="100"/>
                </a:cxn>
                <a:cxn ang="0">
                  <a:pos x="24" y="111"/>
                </a:cxn>
                <a:cxn ang="0">
                  <a:pos x="29" y="115"/>
                </a:cxn>
                <a:cxn ang="0">
                  <a:pos x="41" y="122"/>
                </a:cxn>
                <a:cxn ang="0">
                  <a:pos x="50" y="122"/>
                </a:cxn>
                <a:cxn ang="0">
                  <a:pos x="61" y="119"/>
                </a:cxn>
                <a:cxn ang="0">
                  <a:pos x="73" y="119"/>
                </a:cxn>
                <a:cxn ang="0">
                  <a:pos x="88" y="122"/>
                </a:cxn>
                <a:cxn ang="0">
                  <a:pos x="96" y="116"/>
                </a:cxn>
                <a:cxn ang="0">
                  <a:pos x="98" y="110"/>
                </a:cxn>
                <a:cxn ang="0">
                  <a:pos x="108" y="105"/>
                </a:cxn>
                <a:cxn ang="0">
                  <a:pos x="118" y="94"/>
                </a:cxn>
                <a:cxn ang="0">
                  <a:pos x="121" y="86"/>
                </a:cxn>
                <a:cxn ang="0">
                  <a:pos x="119" y="81"/>
                </a:cxn>
                <a:cxn ang="0">
                  <a:pos x="121" y="69"/>
                </a:cxn>
                <a:cxn ang="0">
                  <a:pos x="129" y="56"/>
                </a:cxn>
                <a:cxn ang="0">
                  <a:pos x="132" y="48"/>
                </a:cxn>
                <a:cxn ang="0">
                  <a:pos x="141" y="42"/>
                </a:cxn>
                <a:cxn ang="0">
                  <a:pos x="152" y="40"/>
                </a:cxn>
                <a:cxn ang="0">
                  <a:pos x="157" y="33"/>
                </a:cxn>
                <a:cxn ang="0">
                  <a:pos x="157" y="21"/>
                </a:cxn>
                <a:cxn ang="0">
                  <a:pos x="142" y="20"/>
                </a:cxn>
                <a:cxn ang="0">
                  <a:pos x="135" y="17"/>
                </a:cxn>
                <a:cxn ang="0">
                  <a:pos x="135" y="20"/>
                </a:cxn>
                <a:cxn ang="0">
                  <a:pos x="133" y="21"/>
                </a:cxn>
                <a:cxn ang="0">
                  <a:pos x="132" y="22"/>
                </a:cxn>
                <a:cxn ang="0">
                  <a:pos x="130" y="23"/>
                </a:cxn>
                <a:cxn ang="0">
                  <a:pos x="127" y="23"/>
                </a:cxn>
                <a:cxn ang="0">
                  <a:pos x="125" y="23"/>
                </a:cxn>
                <a:cxn ang="0">
                  <a:pos x="124" y="22"/>
                </a:cxn>
                <a:cxn ang="0">
                  <a:pos x="120" y="20"/>
                </a:cxn>
                <a:cxn ang="0">
                  <a:pos x="119" y="19"/>
                </a:cxn>
                <a:cxn ang="0">
                  <a:pos x="119" y="16"/>
                </a:cxn>
                <a:cxn ang="0">
                  <a:pos x="120" y="11"/>
                </a:cxn>
              </a:cxnLst>
              <a:rect l="0" t="0" r="r" b="b"/>
              <a:pathLst>
                <a:path w="158" h="123">
                  <a:moveTo>
                    <a:pt x="120" y="11"/>
                  </a:moveTo>
                  <a:lnTo>
                    <a:pt x="99" y="0"/>
                  </a:lnTo>
                  <a:lnTo>
                    <a:pt x="97" y="1"/>
                  </a:lnTo>
                  <a:lnTo>
                    <a:pt x="91" y="3"/>
                  </a:lnTo>
                  <a:lnTo>
                    <a:pt x="73" y="3"/>
                  </a:lnTo>
                  <a:lnTo>
                    <a:pt x="60" y="4"/>
                  </a:lnTo>
                  <a:lnTo>
                    <a:pt x="43" y="3"/>
                  </a:lnTo>
                  <a:lnTo>
                    <a:pt x="31" y="3"/>
                  </a:lnTo>
                  <a:lnTo>
                    <a:pt x="16" y="3"/>
                  </a:lnTo>
                  <a:lnTo>
                    <a:pt x="6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4" y="19"/>
                  </a:lnTo>
                  <a:lnTo>
                    <a:pt x="7" y="24"/>
                  </a:lnTo>
                  <a:lnTo>
                    <a:pt x="8" y="29"/>
                  </a:lnTo>
                  <a:lnTo>
                    <a:pt x="26" y="30"/>
                  </a:lnTo>
                  <a:lnTo>
                    <a:pt x="31" y="33"/>
                  </a:lnTo>
                  <a:lnTo>
                    <a:pt x="34" y="37"/>
                  </a:lnTo>
                  <a:lnTo>
                    <a:pt x="33" y="43"/>
                  </a:lnTo>
                  <a:lnTo>
                    <a:pt x="28" y="55"/>
                  </a:lnTo>
                  <a:lnTo>
                    <a:pt x="28" y="65"/>
                  </a:lnTo>
                  <a:lnTo>
                    <a:pt x="30" y="74"/>
                  </a:lnTo>
                  <a:lnTo>
                    <a:pt x="29" y="100"/>
                  </a:lnTo>
                  <a:lnTo>
                    <a:pt x="24" y="111"/>
                  </a:lnTo>
                  <a:lnTo>
                    <a:pt x="29" y="115"/>
                  </a:lnTo>
                  <a:lnTo>
                    <a:pt x="41" y="122"/>
                  </a:lnTo>
                  <a:lnTo>
                    <a:pt x="50" y="122"/>
                  </a:lnTo>
                  <a:lnTo>
                    <a:pt x="61" y="119"/>
                  </a:lnTo>
                  <a:lnTo>
                    <a:pt x="73" y="119"/>
                  </a:lnTo>
                  <a:lnTo>
                    <a:pt x="88" y="122"/>
                  </a:lnTo>
                  <a:lnTo>
                    <a:pt x="96" y="116"/>
                  </a:lnTo>
                  <a:lnTo>
                    <a:pt x="98" y="110"/>
                  </a:lnTo>
                  <a:lnTo>
                    <a:pt x="108" y="105"/>
                  </a:lnTo>
                  <a:lnTo>
                    <a:pt x="118" y="94"/>
                  </a:lnTo>
                  <a:lnTo>
                    <a:pt x="121" y="86"/>
                  </a:lnTo>
                  <a:lnTo>
                    <a:pt x="119" y="81"/>
                  </a:lnTo>
                  <a:lnTo>
                    <a:pt x="121" y="69"/>
                  </a:lnTo>
                  <a:lnTo>
                    <a:pt x="129" y="56"/>
                  </a:lnTo>
                  <a:lnTo>
                    <a:pt x="132" y="48"/>
                  </a:lnTo>
                  <a:lnTo>
                    <a:pt x="141" y="42"/>
                  </a:lnTo>
                  <a:lnTo>
                    <a:pt x="152" y="40"/>
                  </a:lnTo>
                  <a:lnTo>
                    <a:pt x="157" y="33"/>
                  </a:lnTo>
                  <a:lnTo>
                    <a:pt x="157" y="21"/>
                  </a:lnTo>
                  <a:lnTo>
                    <a:pt x="142" y="20"/>
                  </a:lnTo>
                  <a:lnTo>
                    <a:pt x="135" y="17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2" y="22"/>
                  </a:lnTo>
                  <a:lnTo>
                    <a:pt x="130" y="23"/>
                  </a:lnTo>
                  <a:lnTo>
                    <a:pt x="127" y="23"/>
                  </a:lnTo>
                  <a:lnTo>
                    <a:pt x="125" y="23"/>
                  </a:lnTo>
                  <a:lnTo>
                    <a:pt x="124" y="22"/>
                  </a:lnTo>
                  <a:lnTo>
                    <a:pt x="120" y="20"/>
                  </a:lnTo>
                  <a:lnTo>
                    <a:pt x="119" y="19"/>
                  </a:lnTo>
                  <a:lnTo>
                    <a:pt x="119" y="16"/>
                  </a:lnTo>
                  <a:lnTo>
                    <a:pt x="120" y="1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0" name="Freeform 1124"/>
            <p:cNvSpPr>
              <a:spLocks/>
            </p:cNvSpPr>
            <p:nvPr userDrawn="1"/>
          </p:nvSpPr>
          <p:spPr bwMode="auto">
            <a:xfrm>
              <a:off x="1036" y="2062"/>
              <a:ext cx="83" cy="41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6" y="21"/>
                </a:cxn>
                <a:cxn ang="0">
                  <a:pos x="0" y="29"/>
                </a:cxn>
                <a:cxn ang="0">
                  <a:pos x="11" y="32"/>
                </a:cxn>
                <a:cxn ang="0">
                  <a:pos x="32" y="41"/>
                </a:cxn>
                <a:cxn ang="0">
                  <a:pos x="52" y="42"/>
                </a:cxn>
                <a:cxn ang="0">
                  <a:pos x="67" y="39"/>
                </a:cxn>
                <a:cxn ang="0">
                  <a:pos x="71" y="31"/>
                </a:cxn>
                <a:cxn ang="0">
                  <a:pos x="82" y="7"/>
                </a:cxn>
                <a:cxn ang="0">
                  <a:pos x="76" y="0"/>
                </a:cxn>
                <a:cxn ang="0">
                  <a:pos x="32" y="1"/>
                </a:cxn>
                <a:cxn ang="0">
                  <a:pos x="25" y="3"/>
                </a:cxn>
                <a:cxn ang="0">
                  <a:pos x="16" y="10"/>
                </a:cxn>
                <a:cxn ang="0">
                  <a:pos x="6" y="9"/>
                </a:cxn>
              </a:cxnLst>
              <a:rect l="0" t="0" r="r" b="b"/>
              <a:pathLst>
                <a:path w="83" h="43">
                  <a:moveTo>
                    <a:pt x="6" y="9"/>
                  </a:moveTo>
                  <a:lnTo>
                    <a:pt x="6" y="21"/>
                  </a:lnTo>
                  <a:lnTo>
                    <a:pt x="0" y="29"/>
                  </a:lnTo>
                  <a:lnTo>
                    <a:pt x="11" y="32"/>
                  </a:lnTo>
                  <a:lnTo>
                    <a:pt x="32" y="41"/>
                  </a:lnTo>
                  <a:lnTo>
                    <a:pt x="52" y="42"/>
                  </a:lnTo>
                  <a:lnTo>
                    <a:pt x="67" y="39"/>
                  </a:lnTo>
                  <a:lnTo>
                    <a:pt x="71" y="31"/>
                  </a:lnTo>
                  <a:lnTo>
                    <a:pt x="82" y="7"/>
                  </a:lnTo>
                  <a:lnTo>
                    <a:pt x="76" y="0"/>
                  </a:lnTo>
                  <a:lnTo>
                    <a:pt x="32" y="1"/>
                  </a:lnTo>
                  <a:lnTo>
                    <a:pt x="25" y="3"/>
                  </a:lnTo>
                  <a:lnTo>
                    <a:pt x="16" y="10"/>
                  </a:lnTo>
                  <a:lnTo>
                    <a:pt x="6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1" name="Freeform 1125"/>
            <p:cNvSpPr>
              <a:spLocks/>
            </p:cNvSpPr>
            <p:nvPr userDrawn="1"/>
          </p:nvSpPr>
          <p:spPr bwMode="auto">
            <a:xfrm>
              <a:off x="1088" y="2062"/>
              <a:ext cx="116" cy="79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6" y="1"/>
                </a:cxn>
                <a:cxn ang="0">
                  <a:pos x="58" y="10"/>
                </a:cxn>
                <a:cxn ang="0">
                  <a:pos x="30" y="6"/>
                </a:cxn>
                <a:cxn ang="0">
                  <a:pos x="19" y="30"/>
                </a:cxn>
                <a:cxn ang="0">
                  <a:pos x="15" y="38"/>
                </a:cxn>
                <a:cxn ang="0">
                  <a:pos x="0" y="41"/>
                </a:cxn>
                <a:cxn ang="0">
                  <a:pos x="3" y="52"/>
                </a:cxn>
                <a:cxn ang="0">
                  <a:pos x="13" y="63"/>
                </a:cxn>
                <a:cxn ang="0">
                  <a:pos x="25" y="73"/>
                </a:cxn>
                <a:cxn ang="0">
                  <a:pos x="42" y="77"/>
                </a:cxn>
                <a:cxn ang="0">
                  <a:pos x="64" y="76"/>
                </a:cxn>
                <a:cxn ang="0">
                  <a:pos x="82" y="70"/>
                </a:cxn>
                <a:cxn ang="0">
                  <a:pos x="106" y="77"/>
                </a:cxn>
                <a:cxn ang="0">
                  <a:pos x="107" y="64"/>
                </a:cxn>
                <a:cxn ang="0">
                  <a:pos x="114" y="50"/>
                </a:cxn>
                <a:cxn ang="0">
                  <a:pos x="100" y="48"/>
                </a:cxn>
                <a:cxn ang="0">
                  <a:pos x="88" y="37"/>
                </a:cxn>
                <a:cxn ang="0">
                  <a:pos x="83" y="8"/>
                </a:cxn>
                <a:cxn ang="0">
                  <a:pos x="75" y="0"/>
                </a:cxn>
                <a:cxn ang="0">
                  <a:pos x="70" y="0"/>
                </a:cxn>
              </a:cxnLst>
              <a:rect l="0" t="0" r="r" b="b"/>
              <a:pathLst>
                <a:path w="115" h="78">
                  <a:moveTo>
                    <a:pt x="70" y="0"/>
                  </a:moveTo>
                  <a:lnTo>
                    <a:pt x="66" y="1"/>
                  </a:lnTo>
                  <a:lnTo>
                    <a:pt x="58" y="10"/>
                  </a:lnTo>
                  <a:lnTo>
                    <a:pt x="30" y="6"/>
                  </a:lnTo>
                  <a:lnTo>
                    <a:pt x="19" y="30"/>
                  </a:lnTo>
                  <a:lnTo>
                    <a:pt x="15" y="38"/>
                  </a:lnTo>
                  <a:lnTo>
                    <a:pt x="0" y="41"/>
                  </a:lnTo>
                  <a:lnTo>
                    <a:pt x="3" y="52"/>
                  </a:lnTo>
                  <a:lnTo>
                    <a:pt x="13" y="63"/>
                  </a:lnTo>
                  <a:lnTo>
                    <a:pt x="25" y="73"/>
                  </a:lnTo>
                  <a:lnTo>
                    <a:pt x="42" y="77"/>
                  </a:lnTo>
                  <a:lnTo>
                    <a:pt x="64" y="76"/>
                  </a:lnTo>
                  <a:lnTo>
                    <a:pt x="82" y="70"/>
                  </a:lnTo>
                  <a:lnTo>
                    <a:pt x="106" y="77"/>
                  </a:lnTo>
                  <a:lnTo>
                    <a:pt x="107" y="64"/>
                  </a:lnTo>
                  <a:lnTo>
                    <a:pt x="114" y="50"/>
                  </a:lnTo>
                  <a:lnTo>
                    <a:pt x="100" y="48"/>
                  </a:lnTo>
                  <a:lnTo>
                    <a:pt x="88" y="37"/>
                  </a:lnTo>
                  <a:lnTo>
                    <a:pt x="83" y="8"/>
                  </a:lnTo>
                  <a:lnTo>
                    <a:pt x="75" y="0"/>
                  </a:lnTo>
                  <a:lnTo>
                    <a:pt x="7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2" name="Freeform 1126"/>
            <p:cNvSpPr>
              <a:spLocks/>
            </p:cNvSpPr>
            <p:nvPr userDrawn="1"/>
          </p:nvSpPr>
          <p:spPr bwMode="auto">
            <a:xfrm>
              <a:off x="1157" y="2038"/>
              <a:ext cx="55" cy="74"/>
            </a:xfrm>
            <a:custGeom>
              <a:avLst/>
              <a:gdLst/>
              <a:ahLst/>
              <a:cxnLst>
                <a:cxn ang="0">
                  <a:pos x="31" y="73"/>
                </a:cxn>
                <a:cxn ang="0">
                  <a:pos x="33" y="67"/>
                </a:cxn>
                <a:cxn ang="0">
                  <a:pos x="38" y="58"/>
                </a:cxn>
                <a:cxn ang="0">
                  <a:pos x="45" y="48"/>
                </a:cxn>
                <a:cxn ang="0">
                  <a:pos x="52" y="42"/>
                </a:cxn>
                <a:cxn ang="0">
                  <a:pos x="54" y="35"/>
                </a:cxn>
                <a:cxn ang="0">
                  <a:pos x="51" y="25"/>
                </a:cxn>
                <a:cxn ang="0">
                  <a:pos x="43" y="18"/>
                </a:cxn>
                <a:cxn ang="0">
                  <a:pos x="37" y="8"/>
                </a:cxn>
                <a:cxn ang="0">
                  <a:pos x="32" y="4"/>
                </a:cxn>
                <a:cxn ang="0">
                  <a:pos x="24" y="0"/>
                </a:cxn>
                <a:cxn ang="0">
                  <a:pos x="15" y="1"/>
                </a:cxn>
                <a:cxn ang="0">
                  <a:pos x="6" y="8"/>
                </a:cxn>
                <a:cxn ang="0">
                  <a:pos x="0" y="18"/>
                </a:cxn>
                <a:cxn ang="0">
                  <a:pos x="1" y="25"/>
                </a:cxn>
                <a:cxn ang="0">
                  <a:pos x="6" y="25"/>
                </a:cxn>
                <a:cxn ang="0">
                  <a:pos x="14" y="33"/>
                </a:cxn>
                <a:cxn ang="0">
                  <a:pos x="19" y="62"/>
                </a:cxn>
                <a:cxn ang="0">
                  <a:pos x="31" y="73"/>
                </a:cxn>
              </a:cxnLst>
              <a:rect l="0" t="0" r="r" b="b"/>
              <a:pathLst>
                <a:path w="55" h="74">
                  <a:moveTo>
                    <a:pt x="31" y="73"/>
                  </a:moveTo>
                  <a:lnTo>
                    <a:pt x="33" y="67"/>
                  </a:lnTo>
                  <a:lnTo>
                    <a:pt x="38" y="58"/>
                  </a:lnTo>
                  <a:lnTo>
                    <a:pt x="45" y="48"/>
                  </a:lnTo>
                  <a:lnTo>
                    <a:pt x="52" y="42"/>
                  </a:lnTo>
                  <a:lnTo>
                    <a:pt x="54" y="35"/>
                  </a:lnTo>
                  <a:lnTo>
                    <a:pt x="51" y="25"/>
                  </a:lnTo>
                  <a:lnTo>
                    <a:pt x="43" y="18"/>
                  </a:lnTo>
                  <a:lnTo>
                    <a:pt x="37" y="8"/>
                  </a:lnTo>
                  <a:lnTo>
                    <a:pt x="32" y="4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6" y="8"/>
                  </a:lnTo>
                  <a:lnTo>
                    <a:pt x="0" y="18"/>
                  </a:lnTo>
                  <a:lnTo>
                    <a:pt x="1" y="25"/>
                  </a:lnTo>
                  <a:lnTo>
                    <a:pt x="6" y="25"/>
                  </a:lnTo>
                  <a:lnTo>
                    <a:pt x="14" y="33"/>
                  </a:lnTo>
                  <a:lnTo>
                    <a:pt x="19" y="62"/>
                  </a:lnTo>
                  <a:lnTo>
                    <a:pt x="31" y="7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3" name="Freeform 1127"/>
            <p:cNvSpPr>
              <a:spLocks/>
            </p:cNvSpPr>
            <p:nvPr userDrawn="1"/>
          </p:nvSpPr>
          <p:spPr bwMode="auto">
            <a:xfrm>
              <a:off x="1108" y="2134"/>
              <a:ext cx="87" cy="54"/>
            </a:xfrm>
            <a:custGeom>
              <a:avLst/>
              <a:gdLst/>
              <a:ahLst/>
              <a:cxnLst>
                <a:cxn ang="0">
                  <a:pos x="86" y="7"/>
                </a:cxn>
                <a:cxn ang="0">
                  <a:pos x="62" y="0"/>
                </a:cxn>
                <a:cxn ang="0">
                  <a:pos x="44" y="6"/>
                </a:cxn>
                <a:cxn ang="0">
                  <a:pos x="22" y="7"/>
                </a:cxn>
                <a:cxn ang="0">
                  <a:pos x="5" y="3"/>
                </a:cxn>
                <a:cxn ang="0">
                  <a:pos x="6" y="21"/>
                </a:cxn>
                <a:cxn ang="0">
                  <a:pos x="0" y="32"/>
                </a:cxn>
                <a:cxn ang="0">
                  <a:pos x="2" y="37"/>
                </a:cxn>
                <a:cxn ang="0">
                  <a:pos x="2" y="54"/>
                </a:cxn>
                <a:cxn ang="0">
                  <a:pos x="19" y="52"/>
                </a:cxn>
                <a:cxn ang="0">
                  <a:pos x="45" y="49"/>
                </a:cxn>
                <a:cxn ang="0">
                  <a:pos x="56" y="38"/>
                </a:cxn>
                <a:cxn ang="0">
                  <a:pos x="81" y="27"/>
                </a:cxn>
                <a:cxn ang="0">
                  <a:pos x="81" y="19"/>
                </a:cxn>
                <a:cxn ang="0">
                  <a:pos x="86" y="7"/>
                </a:cxn>
              </a:cxnLst>
              <a:rect l="0" t="0" r="r" b="b"/>
              <a:pathLst>
                <a:path w="87" h="55">
                  <a:moveTo>
                    <a:pt x="86" y="7"/>
                  </a:moveTo>
                  <a:lnTo>
                    <a:pt x="62" y="0"/>
                  </a:lnTo>
                  <a:lnTo>
                    <a:pt x="44" y="6"/>
                  </a:lnTo>
                  <a:lnTo>
                    <a:pt x="22" y="7"/>
                  </a:lnTo>
                  <a:lnTo>
                    <a:pt x="5" y="3"/>
                  </a:lnTo>
                  <a:lnTo>
                    <a:pt x="6" y="21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2" y="54"/>
                  </a:lnTo>
                  <a:lnTo>
                    <a:pt x="19" y="52"/>
                  </a:lnTo>
                  <a:lnTo>
                    <a:pt x="45" y="49"/>
                  </a:lnTo>
                  <a:lnTo>
                    <a:pt x="56" y="38"/>
                  </a:lnTo>
                  <a:lnTo>
                    <a:pt x="81" y="27"/>
                  </a:lnTo>
                  <a:lnTo>
                    <a:pt x="81" y="19"/>
                  </a:lnTo>
                  <a:lnTo>
                    <a:pt x="86" y="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4" name="Freeform 1128"/>
            <p:cNvSpPr>
              <a:spLocks/>
            </p:cNvSpPr>
            <p:nvPr userDrawn="1"/>
          </p:nvSpPr>
          <p:spPr bwMode="auto">
            <a:xfrm>
              <a:off x="1092" y="2164"/>
              <a:ext cx="19" cy="26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0" y="0"/>
                </a:cxn>
                <a:cxn ang="0">
                  <a:pos x="2" y="11"/>
                </a:cxn>
                <a:cxn ang="0">
                  <a:pos x="1" y="25"/>
                </a:cxn>
                <a:cxn ang="0">
                  <a:pos x="18" y="23"/>
                </a:cxn>
                <a:cxn ang="0">
                  <a:pos x="18" y="6"/>
                </a:cxn>
                <a:cxn ang="0">
                  <a:pos x="16" y="1"/>
                </a:cxn>
              </a:cxnLst>
              <a:rect l="0" t="0" r="r" b="b"/>
              <a:pathLst>
                <a:path w="19" h="26">
                  <a:moveTo>
                    <a:pt x="16" y="1"/>
                  </a:moveTo>
                  <a:lnTo>
                    <a:pt x="0" y="0"/>
                  </a:lnTo>
                  <a:lnTo>
                    <a:pt x="2" y="11"/>
                  </a:lnTo>
                  <a:lnTo>
                    <a:pt x="1" y="25"/>
                  </a:lnTo>
                  <a:lnTo>
                    <a:pt x="18" y="23"/>
                  </a:lnTo>
                  <a:lnTo>
                    <a:pt x="18" y="6"/>
                  </a:lnTo>
                  <a:lnTo>
                    <a:pt x="16" y="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5" name="Freeform 1129"/>
            <p:cNvSpPr>
              <a:spLocks/>
            </p:cNvSpPr>
            <p:nvPr userDrawn="1"/>
          </p:nvSpPr>
          <p:spPr bwMode="auto">
            <a:xfrm>
              <a:off x="1070" y="2161"/>
              <a:ext cx="25" cy="61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2" y="9"/>
                </a:cxn>
                <a:cxn ang="0">
                  <a:pos x="6" y="18"/>
                </a:cxn>
                <a:cxn ang="0">
                  <a:pos x="2" y="24"/>
                </a:cxn>
                <a:cxn ang="0">
                  <a:pos x="0" y="37"/>
                </a:cxn>
                <a:cxn ang="0">
                  <a:pos x="18" y="57"/>
                </a:cxn>
                <a:cxn ang="0">
                  <a:pos x="19" y="59"/>
                </a:cxn>
                <a:cxn ang="0">
                  <a:pos x="23" y="28"/>
                </a:cxn>
                <a:cxn ang="0">
                  <a:pos x="24" y="14"/>
                </a:cxn>
                <a:cxn ang="0">
                  <a:pos x="22" y="3"/>
                </a:cxn>
              </a:cxnLst>
              <a:rect l="0" t="0" r="r" b="b"/>
              <a:pathLst>
                <a:path w="25" h="60">
                  <a:moveTo>
                    <a:pt x="22" y="3"/>
                  </a:moveTo>
                  <a:lnTo>
                    <a:pt x="18" y="0"/>
                  </a:lnTo>
                  <a:lnTo>
                    <a:pt x="11" y="2"/>
                  </a:lnTo>
                  <a:lnTo>
                    <a:pt x="2" y="9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7"/>
                  </a:lnTo>
                  <a:lnTo>
                    <a:pt x="18" y="57"/>
                  </a:lnTo>
                  <a:lnTo>
                    <a:pt x="19" y="59"/>
                  </a:lnTo>
                  <a:lnTo>
                    <a:pt x="23" y="28"/>
                  </a:lnTo>
                  <a:lnTo>
                    <a:pt x="24" y="14"/>
                  </a:lnTo>
                  <a:lnTo>
                    <a:pt x="22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6" name="Freeform 1130"/>
            <p:cNvSpPr>
              <a:spLocks/>
            </p:cNvSpPr>
            <p:nvPr userDrawn="1"/>
          </p:nvSpPr>
          <p:spPr bwMode="auto">
            <a:xfrm>
              <a:off x="1037" y="2029"/>
              <a:ext cx="76" cy="44"/>
            </a:xfrm>
            <a:custGeom>
              <a:avLst/>
              <a:gdLst/>
              <a:ahLst/>
              <a:cxnLst>
                <a:cxn ang="0">
                  <a:pos x="75" y="33"/>
                </a:cxn>
                <a:cxn ang="0">
                  <a:pos x="72" y="31"/>
                </a:cxn>
                <a:cxn ang="0">
                  <a:pos x="68" y="23"/>
                </a:cxn>
                <a:cxn ang="0">
                  <a:pos x="67" y="14"/>
                </a:cxn>
                <a:cxn ang="0">
                  <a:pos x="67" y="10"/>
                </a:cxn>
                <a:cxn ang="0">
                  <a:pos x="61" y="8"/>
                </a:cxn>
                <a:cxn ang="0">
                  <a:pos x="48" y="6"/>
                </a:cxn>
                <a:cxn ang="0">
                  <a:pos x="38" y="7"/>
                </a:cxn>
                <a:cxn ang="0">
                  <a:pos x="28" y="3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7" y="9"/>
                </a:cxn>
                <a:cxn ang="0">
                  <a:pos x="0" y="22"/>
                </a:cxn>
                <a:cxn ang="0">
                  <a:pos x="0" y="29"/>
                </a:cxn>
                <a:cxn ang="0">
                  <a:pos x="3" y="33"/>
                </a:cxn>
                <a:cxn ang="0">
                  <a:pos x="5" y="40"/>
                </a:cxn>
                <a:cxn ang="0">
                  <a:pos x="5" y="42"/>
                </a:cxn>
                <a:cxn ang="0">
                  <a:pos x="15" y="43"/>
                </a:cxn>
                <a:cxn ang="0">
                  <a:pos x="24" y="36"/>
                </a:cxn>
                <a:cxn ang="0">
                  <a:pos x="31" y="34"/>
                </a:cxn>
                <a:cxn ang="0">
                  <a:pos x="75" y="33"/>
                </a:cxn>
              </a:cxnLst>
              <a:rect l="0" t="0" r="r" b="b"/>
              <a:pathLst>
                <a:path w="76" h="44">
                  <a:moveTo>
                    <a:pt x="75" y="33"/>
                  </a:moveTo>
                  <a:lnTo>
                    <a:pt x="72" y="31"/>
                  </a:lnTo>
                  <a:lnTo>
                    <a:pt x="68" y="23"/>
                  </a:lnTo>
                  <a:lnTo>
                    <a:pt x="67" y="14"/>
                  </a:lnTo>
                  <a:lnTo>
                    <a:pt x="67" y="10"/>
                  </a:lnTo>
                  <a:lnTo>
                    <a:pt x="61" y="8"/>
                  </a:lnTo>
                  <a:lnTo>
                    <a:pt x="48" y="6"/>
                  </a:lnTo>
                  <a:lnTo>
                    <a:pt x="38" y="7"/>
                  </a:lnTo>
                  <a:lnTo>
                    <a:pt x="28" y="3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7" y="9"/>
                  </a:lnTo>
                  <a:lnTo>
                    <a:pt x="0" y="22"/>
                  </a:lnTo>
                  <a:lnTo>
                    <a:pt x="0" y="29"/>
                  </a:lnTo>
                  <a:lnTo>
                    <a:pt x="3" y="33"/>
                  </a:lnTo>
                  <a:lnTo>
                    <a:pt x="5" y="40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4" y="36"/>
                  </a:lnTo>
                  <a:lnTo>
                    <a:pt x="31" y="34"/>
                  </a:lnTo>
                  <a:lnTo>
                    <a:pt x="75" y="3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7" name="Freeform 1131"/>
            <p:cNvSpPr>
              <a:spLocks/>
            </p:cNvSpPr>
            <p:nvPr userDrawn="1"/>
          </p:nvSpPr>
          <p:spPr bwMode="auto">
            <a:xfrm>
              <a:off x="984" y="2171"/>
              <a:ext cx="17" cy="17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3"/>
                </a:cxn>
                <a:cxn ang="0">
                  <a:pos x="12" y="3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9"/>
                </a:cxn>
                <a:cxn ang="0">
                  <a:pos x="16" y="6"/>
                </a:cxn>
              </a:cxnLst>
              <a:rect l="0" t="0" r="r" b="b"/>
              <a:pathLst>
                <a:path w="17" h="17">
                  <a:moveTo>
                    <a:pt x="16" y="6"/>
                  </a:moveTo>
                  <a:lnTo>
                    <a:pt x="16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8" name="Freeform 1132"/>
            <p:cNvSpPr>
              <a:spLocks/>
            </p:cNvSpPr>
            <p:nvPr userDrawn="1"/>
          </p:nvSpPr>
          <p:spPr bwMode="auto">
            <a:xfrm>
              <a:off x="948" y="2050"/>
              <a:ext cx="95" cy="53"/>
            </a:xfrm>
            <a:custGeom>
              <a:avLst/>
              <a:gdLst/>
              <a:ahLst/>
              <a:cxnLst>
                <a:cxn ang="0">
                  <a:pos x="89" y="8"/>
                </a:cxn>
                <a:cxn ang="0">
                  <a:pos x="85" y="4"/>
                </a:cxn>
                <a:cxn ang="0">
                  <a:pos x="78" y="0"/>
                </a:cxn>
                <a:cxn ang="0">
                  <a:pos x="61" y="2"/>
                </a:cxn>
                <a:cxn ang="0">
                  <a:pos x="60" y="4"/>
                </a:cxn>
                <a:cxn ang="0">
                  <a:pos x="57" y="6"/>
                </a:cxn>
                <a:cxn ang="0">
                  <a:pos x="55" y="13"/>
                </a:cxn>
                <a:cxn ang="0">
                  <a:pos x="48" y="15"/>
                </a:cxn>
                <a:cxn ang="0">
                  <a:pos x="39" y="21"/>
                </a:cxn>
                <a:cxn ang="0">
                  <a:pos x="27" y="23"/>
                </a:cxn>
                <a:cxn ang="0">
                  <a:pos x="16" y="22"/>
                </a:cxn>
                <a:cxn ang="0">
                  <a:pos x="9" y="23"/>
                </a:cxn>
                <a:cxn ang="0">
                  <a:pos x="8" y="30"/>
                </a:cxn>
                <a:cxn ang="0">
                  <a:pos x="8" y="34"/>
                </a:cxn>
                <a:cxn ang="0">
                  <a:pos x="7" y="39"/>
                </a:cxn>
                <a:cxn ang="0">
                  <a:pos x="4" y="40"/>
                </a:cxn>
                <a:cxn ang="0">
                  <a:pos x="0" y="39"/>
                </a:cxn>
                <a:cxn ang="0">
                  <a:pos x="1" y="45"/>
                </a:cxn>
                <a:cxn ang="0">
                  <a:pos x="1" y="50"/>
                </a:cxn>
                <a:cxn ang="0">
                  <a:pos x="40" y="53"/>
                </a:cxn>
                <a:cxn ang="0">
                  <a:pos x="61" y="49"/>
                </a:cxn>
                <a:cxn ang="0">
                  <a:pos x="79" y="43"/>
                </a:cxn>
                <a:cxn ang="0">
                  <a:pos x="88" y="41"/>
                </a:cxn>
                <a:cxn ang="0">
                  <a:pos x="94" y="33"/>
                </a:cxn>
                <a:cxn ang="0">
                  <a:pos x="94" y="21"/>
                </a:cxn>
                <a:cxn ang="0">
                  <a:pos x="94" y="19"/>
                </a:cxn>
                <a:cxn ang="0">
                  <a:pos x="92" y="12"/>
                </a:cxn>
                <a:cxn ang="0">
                  <a:pos x="89" y="8"/>
                </a:cxn>
              </a:cxnLst>
              <a:rect l="0" t="0" r="r" b="b"/>
              <a:pathLst>
                <a:path w="95" h="54">
                  <a:moveTo>
                    <a:pt x="89" y="8"/>
                  </a:moveTo>
                  <a:lnTo>
                    <a:pt x="85" y="4"/>
                  </a:lnTo>
                  <a:lnTo>
                    <a:pt x="78" y="0"/>
                  </a:lnTo>
                  <a:lnTo>
                    <a:pt x="61" y="2"/>
                  </a:lnTo>
                  <a:lnTo>
                    <a:pt x="60" y="4"/>
                  </a:lnTo>
                  <a:lnTo>
                    <a:pt x="57" y="6"/>
                  </a:lnTo>
                  <a:lnTo>
                    <a:pt x="55" y="13"/>
                  </a:lnTo>
                  <a:lnTo>
                    <a:pt x="48" y="15"/>
                  </a:lnTo>
                  <a:lnTo>
                    <a:pt x="39" y="21"/>
                  </a:lnTo>
                  <a:lnTo>
                    <a:pt x="27" y="23"/>
                  </a:lnTo>
                  <a:lnTo>
                    <a:pt x="16" y="22"/>
                  </a:lnTo>
                  <a:lnTo>
                    <a:pt x="9" y="23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7" y="39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1" y="45"/>
                  </a:lnTo>
                  <a:lnTo>
                    <a:pt x="1" y="50"/>
                  </a:lnTo>
                  <a:lnTo>
                    <a:pt x="40" y="53"/>
                  </a:lnTo>
                  <a:lnTo>
                    <a:pt x="61" y="49"/>
                  </a:lnTo>
                  <a:lnTo>
                    <a:pt x="79" y="43"/>
                  </a:lnTo>
                  <a:lnTo>
                    <a:pt x="88" y="41"/>
                  </a:lnTo>
                  <a:lnTo>
                    <a:pt x="94" y="33"/>
                  </a:lnTo>
                  <a:lnTo>
                    <a:pt x="94" y="21"/>
                  </a:lnTo>
                  <a:lnTo>
                    <a:pt x="94" y="19"/>
                  </a:lnTo>
                  <a:lnTo>
                    <a:pt x="92" y="12"/>
                  </a:lnTo>
                  <a:lnTo>
                    <a:pt x="89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29" name="Freeform 1133"/>
            <p:cNvSpPr>
              <a:spLocks/>
            </p:cNvSpPr>
            <p:nvPr userDrawn="1"/>
          </p:nvSpPr>
          <p:spPr bwMode="auto">
            <a:xfrm>
              <a:off x="899" y="1913"/>
              <a:ext cx="118" cy="165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35" y="0"/>
                </a:cxn>
                <a:cxn ang="0">
                  <a:pos x="37" y="18"/>
                </a:cxn>
                <a:cxn ang="0">
                  <a:pos x="40" y="26"/>
                </a:cxn>
                <a:cxn ang="0">
                  <a:pos x="37" y="29"/>
                </a:cxn>
                <a:cxn ang="0">
                  <a:pos x="38" y="37"/>
                </a:cxn>
                <a:cxn ang="0">
                  <a:pos x="29" y="29"/>
                </a:cxn>
                <a:cxn ang="0">
                  <a:pos x="25" y="32"/>
                </a:cxn>
                <a:cxn ang="0">
                  <a:pos x="16" y="34"/>
                </a:cxn>
                <a:cxn ang="0">
                  <a:pos x="19" y="42"/>
                </a:cxn>
                <a:cxn ang="0">
                  <a:pos x="20" y="49"/>
                </a:cxn>
                <a:cxn ang="0">
                  <a:pos x="19" y="56"/>
                </a:cxn>
                <a:cxn ang="0">
                  <a:pos x="15" y="63"/>
                </a:cxn>
                <a:cxn ang="0">
                  <a:pos x="11" y="68"/>
                </a:cxn>
                <a:cxn ang="0">
                  <a:pos x="8" y="74"/>
                </a:cxn>
                <a:cxn ang="0">
                  <a:pos x="7" y="81"/>
                </a:cxn>
                <a:cxn ang="0">
                  <a:pos x="0" y="87"/>
                </a:cxn>
                <a:cxn ang="0">
                  <a:pos x="2" y="93"/>
                </a:cxn>
                <a:cxn ang="0">
                  <a:pos x="6" y="101"/>
                </a:cxn>
                <a:cxn ang="0">
                  <a:pos x="13" y="107"/>
                </a:cxn>
                <a:cxn ang="0">
                  <a:pos x="19" y="114"/>
                </a:cxn>
                <a:cxn ang="0">
                  <a:pos x="27" y="124"/>
                </a:cxn>
                <a:cxn ang="0">
                  <a:pos x="21" y="161"/>
                </a:cxn>
                <a:cxn ang="0">
                  <a:pos x="28" y="159"/>
                </a:cxn>
                <a:cxn ang="0">
                  <a:pos x="39" y="160"/>
                </a:cxn>
                <a:cxn ang="0">
                  <a:pos x="43" y="162"/>
                </a:cxn>
                <a:cxn ang="0">
                  <a:pos x="49" y="164"/>
                </a:cxn>
                <a:cxn ang="0">
                  <a:pos x="54" y="163"/>
                </a:cxn>
                <a:cxn ang="0">
                  <a:pos x="58" y="161"/>
                </a:cxn>
                <a:cxn ang="0">
                  <a:pos x="65" y="160"/>
                </a:cxn>
                <a:cxn ang="0">
                  <a:pos x="76" y="161"/>
                </a:cxn>
                <a:cxn ang="0">
                  <a:pos x="88" y="159"/>
                </a:cxn>
                <a:cxn ang="0">
                  <a:pos x="97" y="153"/>
                </a:cxn>
                <a:cxn ang="0">
                  <a:pos x="104" y="151"/>
                </a:cxn>
                <a:cxn ang="0">
                  <a:pos x="106" y="144"/>
                </a:cxn>
                <a:cxn ang="0">
                  <a:pos x="109" y="142"/>
                </a:cxn>
                <a:cxn ang="0">
                  <a:pos x="86" y="117"/>
                </a:cxn>
                <a:cxn ang="0">
                  <a:pos x="114" y="92"/>
                </a:cxn>
                <a:cxn ang="0">
                  <a:pos x="111" y="84"/>
                </a:cxn>
                <a:cxn ang="0">
                  <a:pos x="115" y="69"/>
                </a:cxn>
                <a:cxn ang="0">
                  <a:pos x="117" y="58"/>
                </a:cxn>
                <a:cxn ang="0">
                  <a:pos x="116" y="49"/>
                </a:cxn>
                <a:cxn ang="0">
                  <a:pos x="110" y="30"/>
                </a:cxn>
                <a:cxn ang="0">
                  <a:pos x="103" y="28"/>
                </a:cxn>
                <a:cxn ang="0">
                  <a:pos x="103" y="22"/>
                </a:cxn>
                <a:cxn ang="0">
                  <a:pos x="101" y="19"/>
                </a:cxn>
                <a:cxn ang="0">
                  <a:pos x="96" y="14"/>
                </a:cxn>
                <a:cxn ang="0">
                  <a:pos x="91" y="14"/>
                </a:cxn>
                <a:cxn ang="0">
                  <a:pos x="89" y="15"/>
                </a:cxn>
                <a:cxn ang="0">
                  <a:pos x="84" y="18"/>
                </a:cxn>
                <a:cxn ang="0">
                  <a:pos x="82" y="19"/>
                </a:cxn>
                <a:cxn ang="0">
                  <a:pos x="78" y="23"/>
                </a:cxn>
                <a:cxn ang="0">
                  <a:pos x="73" y="25"/>
                </a:cxn>
                <a:cxn ang="0">
                  <a:pos x="70" y="25"/>
                </a:cxn>
                <a:cxn ang="0">
                  <a:pos x="66" y="24"/>
                </a:cxn>
                <a:cxn ang="0">
                  <a:pos x="60" y="23"/>
                </a:cxn>
                <a:cxn ang="0">
                  <a:pos x="53" y="19"/>
                </a:cxn>
                <a:cxn ang="0">
                  <a:pos x="50" y="16"/>
                </a:cxn>
                <a:cxn ang="0">
                  <a:pos x="47" y="12"/>
                </a:cxn>
                <a:cxn ang="0">
                  <a:pos x="48" y="6"/>
                </a:cxn>
              </a:cxnLst>
              <a:rect l="0" t="0" r="r" b="b"/>
              <a:pathLst>
                <a:path w="118" h="165">
                  <a:moveTo>
                    <a:pt x="48" y="6"/>
                  </a:moveTo>
                  <a:lnTo>
                    <a:pt x="35" y="0"/>
                  </a:lnTo>
                  <a:lnTo>
                    <a:pt x="37" y="18"/>
                  </a:lnTo>
                  <a:lnTo>
                    <a:pt x="40" y="26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29" y="29"/>
                  </a:lnTo>
                  <a:lnTo>
                    <a:pt x="25" y="32"/>
                  </a:lnTo>
                  <a:lnTo>
                    <a:pt x="16" y="34"/>
                  </a:lnTo>
                  <a:lnTo>
                    <a:pt x="19" y="42"/>
                  </a:lnTo>
                  <a:lnTo>
                    <a:pt x="20" y="49"/>
                  </a:lnTo>
                  <a:lnTo>
                    <a:pt x="19" y="56"/>
                  </a:lnTo>
                  <a:lnTo>
                    <a:pt x="15" y="63"/>
                  </a:lnTo>
                  <a:lnTo>
                    <a:pt x="11" y="68"/>
                  </a:lnTo>
                  <a:lnTo>
                    <a:pt x="8" y="74"/>
                  </a:lnTo>
                  <a:lnTo>
                    <a:pt x="7" y="81"/>
                  </a:lnTo>
                  <a:lnTo>
                    <a:pt x="0" y="87"/>
                  </a:lnTo>
                  <a:lnTo>
                    <a:pt x="2" y="93"/>
                  </a:lnTo>
                  <a:lnTo>
                    <a:pt x="6" y="101"/>
                  </a:lnTo>
                  <a:lnTo>
                    <a:pt x="13" y="107"/>
                  </a:lnTo>
                  <a:lnTo>
                    <a:pt x="19" y="114"/>
                  </a:lnTo>
                  <a:lnTo>
                    <a:pt x="27" y="124"/>
                  </a:lnTo>
                  <a:lnTo>
                    <a:pt x="21" y="161"/>
                  </a:lnTo>
                  <a:lnTo>
                    <a:pt x="28" y="159"/>
                  </a:lnTo>
                  <a:lnTo>
                    <a:pt x="39" y="160"/>
                  </a:lnTo>
                  <a:lnTo>
                    <a:pt x="43" y="162"/>
                  </a:lnTo>
                  <a:lnTo>
                    <a:pt x="49" y="164"/>
                  </a:lnTo>
                  <a:lnTo>
                    <a:pt x="54" y="163"/>
                  </a:lnTo>
                  <a:lnTo>
                    <a:pt x="58" y="161"/>
                  </a:lnTo>
                  <a:lnTo>
                    <a:pt x="65" y="160"/>
                  </a:lnTo>
                  <a:lnTo>
                    <a:pt x="76" y="161"/>
                  </a:lnTo>
                  <a:lnTo>
                    <a:pt x="88" y="159"/>
                  </a:lnTo>
                  <a:lnTo>
                    <a:pt x="97" y="153"/>
                  </a:lnTo>
                  <a:lnTo>
                    <a:pt x="104" y="151"/>
                  </a:lnTo>
                  <a:lnTo>
                    <a:pt x="106" y="144"/>
                  </a:lnTo>
                  <a:lnTo>
                    <a:pt x="109" y="142"/>
                  </a:lnTo>
                  <a:lnTo>
                    <a:pt x="86" y="117"/>
                  </a:lnTo>
                  <a:lnTo>
                    <a:pt x="114" y="92"/>
                  </a:lnTo>
                  <a:lnTo>
                    <a:pt x="111" y="84"/>
                  </a:lnTo>
                  <a:lnTo>
                    <a:pt x="115" y="69"/>
                  </a:lnTo>
                  <a:lnTo>
                    <a:pt x="117" y="58"/>
                  </a:lnTo>
                  <a:lnTo>
                    <a:pt x="116" y="49"/>
                  </a:lnTo>
                  <a:lnTo>
                    <a:pt x="110" y="30"/>
                  </a:lnTo>
                  <a:lnTo>
                    <a:pt x="103" y="28"/>
                  </a:lnTo>
                  <a:lnTo>
                    <a:pt x="103" y="22"/>
                  </a:lnTo>
                  <a:lnTo>
                    <a:pt x="101" y="19"/>
                  </a:lnTo>
                  <a:lnTo>
                    <a:pt x="96" y="14"/>
                  </a:lnTo>
                  <a:lnTo>
                    <a:pt x="91" y="14"/>
                  </a:lnTo>
                  <a:lnTo>
                    <a:pt x="89" y="15"/>
                  </a:lnTo>
                  <a:lnTo>
                    <a:pt x="84" y="18"/>
                  </a:lnTo>
                  <a:lnTo>
                    <a:pt x="82" y="19"/>
                  </a:lnTo>
                  <a:lnTo>
                    <a:pt x="78" y="23"/>
                  </a:lnTo>
                  <a:lnTo>
                    <a:pt x="73" y="25"/>
                  </a:lnTo>
                  <a:lnTo>
                    <a:pt x="70" y="25"/>
                  </a:lnTo>
                  <a:lnTo>
                    <a:pt x="66" y="24"/>
                  </a:lnTo>
                  <a:lnTo>
                    <a:pt x="60" y="23"/>
                  </a:lnTo>
                  <a:lnTo>
                    <a:pt x="53" y="19"/>
                  </a:lnTo>
                  <a:lnTo>
                    <a:pt x="50" y="16"/>
                  </a:lnTo>
                  <a:lnTo>
                    <a:pt x="47" y="12"/>
                  </a:lnTo>
                  <a:lnTo>
                    <a:pt x="48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0" name="Freeform 1134"/>
            <p:cNvSpPr>
              <a:spLocks/>
            </p:cNvSpPr>
            <p:nvPr userDrawn="1"/>
          </p:nvSpPr>
          <p:spPr bwMode="auto">
            <a:xfrm>
              <a:off x="864" y="1946"/>
              <a:ext cx="56" cy="54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42" y="5"/>
                </a:cxn>
                <a:cxn ang="0">
                  <a:pos x="34" y="11"/>
                </a:cxn>
                <a:cxn ang="0">
                  <a:pos x="36" y="17"/>
                </a:cxn>
                <a:cxn ang="0">
                  <a:pos x="35" y="22"/>
                </a:cxn>
                <a:cxn ang="0">
                  <a:pos x="32" y="29"/>
                </a:cxn>
                <a:cxn ang="0">
                  <a:pos x="20" y="36"/>
                </a:cxn>
                <a:cxn ang="0">
                  <a:pos x="12" y="41"/>
                </a:cxn>
                <a:cxn ang="0">
                  <a:pos x="4" y="45"/>
                </a:cxn>
                <a:cxn ang="0">
                  <a:pos x="0" y="48"/>
                </a:cxn>
                <a:cxn ang="0">
                  <a:pos x="11" y="52"/>
                </a:cxn>
                <a:cxn ang="0">
                  <a:pos x="29" y="51"/>
                </a:cxn>
                <a:cxn ang="0">
                  <a:pos x="35" y="53"/>
                </a:cxn>
                <a:cxn ang="0">
                  <a:pos x="42" y="47"/>
                </a:cxn>
                <a:cxn ang="0">
                  <a:pos x="43" y="40"/>
                </a:cxn>
                <a:cxn ang="0">
                  <a:pos x="46" y="34"/>
                </a:cxn>
                <a:cxn ang="0">
                  <a:pos x="50" y="29"/>
                </a:cxn>
                <a:cxn ang="0">
                  <a:pos x="54" y="22"/>
                </a:cxn>
                <a:cxn ang="0">
                  <a:pos x="55" y="15"/>
                </a:cxn>
                <a:cxn ang="0">
                  <a:pos x="54" y="8"/>
                </a:cxn>
                <a:cxn ang="0">
                  <a:pos x="51" y="0"/>
                </a:cxn>
              </a:cxnLst>
              <a:rect l="0" t="0" r="r" b="b"/>
              <a:pathLst>
                <a:path w="56" h="54">
                  <a:moveTo>
                    <a:pt x="51" y="0"/>
                  </a:moveTo>
                  <a:lnTo>
                    <a:pt x="42" y="5"/>
                  </a:lnTo>
                  <a:lnTo>
                    <a:pt x="34" y="11"/>
                  </a:lnTo>
                  <a:lnTo>
                    <a:pt x="36" y="17"/>
                  </a:lnTo>
                  <a:lnTo>
                    <a:pt x="35" y="22"/>
                  </a:lnTo>
                  <a:lnTo>
                    <a:pt x="32" y="29"/>
                  </a:lnTo>
                  <a:lnTo>
                    <a:pt x="20" y="36"/>
                  </a:lnTo>
                  <a:lnTo>
                    <a:pt x="12" y="41"/>
                  </a:lnTo>
                  <a:lnTo>
                    <a:pt x="4" y="45"/>
                  </a:lnTo>
                  <a:lnTo>
                    <a:pt x="0" y="48"/>
                  </a:lnTo>
                  <a:lnTo>
                    <a:pt x="11" y="52"/>
                  </a:lnTo>
                  <a:lnTo>
                    <a:pt x="29" y="51"/>
                  </a:lnTo>
                  <a:lnTo>
                    <a:pt x="35" y="53"/>
                  </a:lnTo>
                  <a:lnTo>
                    <a:pt x="42" y="47"/>
                  </a:lnTo>
                  <a:lnTo>
                    <a:pt x="43" y="40"/>
                  </a:lnTo>
                  <a:lnTo>
                    <a:pt x="46" y="34"/>
                  </a:lnTo>
                  <a:lnTo>
                    <a:pt x="50" y="29"/>
                  </a:lnTo>
                  <a:lnTo>
                    <a:pt x="54" y="22"/>
                  </a:lnTo>
                  <a:lnTo>
                    <a:pt x="55" y="15"/>
                  </a:lnTo>
                  <a:lnTo>
                    <a:pt x="54" y="8"/>
                  </a:lnTo>
                  <a:lnTo>
                    <a:pt x="51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1" name="Freeform 1135"/>
            <p:cNvSpPr>
              <a:spLocks/>
            </p:cNvSpPr>
            <p:nvPr userDrawn="1"/>
          </p:nvSpPr>
          <p:spPr bwMode="auto">
            <a:xfrm>
              <a:off x="847" y="1994"/>
              <a:ext cx="59" cy="39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46" y="3"/>
                </a:cxn>
                <a:cxn ang="0">
                  <a:pos x="28" y="4"/>
                </a:cxn>
                <a:cxn ang="0">
                  <a:pos x="17" y="0"/>
                </a:cxn>
                <a:cxn ang="0">
                  <a:pos x="12" y="3"/>
                </a:cxn>
                <a:cxn ang="0">
                  <a:pos x="2" y="9"/>
                </a:cxn>
                <a:cxn ang="0">
                  <a:pos x="0" y="13"/>
                </a:cxn>
                <a:cxn ang="0">
                  <a:pos x="18" y="21"/>
                </a:cxn>
                <a:cxn ang="0">
                  <a:pos x="25" y="24"/>
                </a:cxn>
                <a:cxn ang="0">
                  <a:pos x="32" y="37"/>
                </a:cxn>
                <a:cxn ang="0">
                  <a:pos x="39" y="38"/>
                </a:cxn>
                <a:cxn ang="0">
                  <a:pos x="56" y="38"/>
                </a:cxn>
                <a:cxn ang="0">
                  <a:pos x="58" y="19"/>
                </a:cxn>
                <a:cxn ang="0">
                  <a:pos x="54" y="11"/>
                </a:cxn>
                <a:cxn ang="0">
                  <a:pos x="52" y="5"/>
                </a:cxn>
              </a:cxnLst>
              <a:rect l="0" t="0" r="r" b="b"/>
              <a:pathLst>
                <a:path w="59" h="39">
                  <a:moveTo>
                    <a:pt x="52" y="5"/>
                  </a:moveTo>
                  <a:lnTo>
                    <a:pt x="46" y="3"/>
                  </a:lnTo>
                  <a:lnTo>
                    <a:pt x="28" y="4"/>
                  </a:lnTo>
                  <a:lnTo>
                    <a:pt x="17" y="0"/>
                  </a:lnTo>
                  <a:lnTo>
                    <a:pt x="12" y="3"/>
                  </a:lnTo>
                  <a:lnTo>
                    <a:pt x="2" y="9"/>
                  </a:lnTo>
                  <a:lnTo>
                    <a:pt x="0" y="13"/>
                  </a:lnTo>
                  <a:lnTo>
                    <a:pt x="18" y="21"/>
                  </a:lnTo>
                  <a:lnTo>
                    <a:pt x="25" y="24"/>
                  </a:lnTo>
                  <a:lnTo>
                    <a:pt x="32" y="37"/>
                  </a:lnTo>
                  <a:lnTo>
                    <a:pt x="39" y="38"/>
                  </a:lnTo>
                  <a:lnTo>
                    <a:pt x="56" y="38"/>
                  </a:lnTo>
                  <a:lnTo>
                    <a:pt x="58" y="19"/>
                  </a:lnTo>
                  <a:lnTo>
                    <a:pt x="54" y="11"/>
                  </a:lnTo>
                  <a:lnTo>
                    <a:pt x="52" y="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2" name="Freeform 1136"/>
            <p:cNvSpPr>
              <a:spLocks/>
            </p:cNvSpPr>
            <p:nvPr userDrawn="1"/>
          </p:nvSpPr>
          <p:spPr bwMode="auto">
            <a:xfrm>
              <a:off x="903" y="2013"/>
              <a:ext cx="24" cy="2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9"/>
                </a:cxn>
                <a:cxn ang="0">
                  <a:pos x="15" y="20"/>
                </a:cxn>
                <a:cxn ang="0">
                  <a:pos x="23" y="23"/>
                </a:cxn>
                <a:cxn ang="0">
                  <a:pos x="15" y="13"/>
                </a:cxn>
                <a:cxn ang="0">
                  <a:pos x="9" y="6"/>
                </a:cxn>
                <a:cxn ang="0">
                  <a:pos x="2" y="0"/>
                </a:cxn>
              </a:cxnLst>
              <a:rect l="0" t="0" r="r" b="b"/>
              <a:pathLst>
                <a:path w="24" h="24">
                  <a:moveTo>
                    <a:pt x="2" y="0"/>
                  </a:moveTo>
                  <a:lnTo>
                    <a:pt x="0" y="19"/>
                  </a:lnTo>
                  <a:lnTo>
                    <a:pt x="15" y="20"/>
                  </a:lnTo>
                  <a:lnTo>
                    <a:pt x="23" y="23"/>
                  </a:lnTo>
                  <a:lnTo>
                    <a:pt x="15" y="13"/>
                  </a:lnTo>
                  <a:lnTo>
                    <a:pt x="9" y="6"/>
                  </a:lnTo>
                  <a:lnTo>
                    <a:pt x="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3" name="Freeform 1137"/>
            <p:cNvSpPr>
              <a:spLocks/>
            </p:cNvSpPr>
            <p:nvPr userDrawn="1"/>
          </p:nvSpPr>
          <p:spPr bwMode="auto">
            <a:xfrm>
              <a:off x="905" y="2072"/>
              <a:ext cx="46" cy="41"/>
            </a:xfrm>
            <a:custGeom>
              <a:avLst/>
              <a:gdLst/>
              <a:ahLst/>
              <a:cxnLst>
                <a:cxn ang="0">
                  <a:pos x="37" y="3"/>
                </a:cxn>
                <a:cxn ang="0">
                  <a:pos x="33" y="1"/>
                </a:cxn>
                <a:cxn ang="0">
                  <a:pos x="22" y="0"/>
                </a:cxn>
                <a:cxn ang="0">
                  <a:pos x="15" y="2"/>
                </a:cxn>
                <a:cxn ang="0">
                  <a:pos x="3" y="12"/>
                </a:cxn>
                <a:cxn ang="0">
                  <a:pos x="0" y="21"/>
                </a:cxn>
                <a:cxn ang="0">
                  <a:pos x="0" y="32"/>
                </a:cxn>
                <a:cxn ang="0">
                  <a:pos x="3" y="35"/>
                </a:cxn>
                <a:cxn ang="0">
                  <a:pos x="13" y="41"/>
                </a:cxn>
                <a:cxn ang="0">
                  <a:pos x="18" y="40"/>
                </a:cxn>
                <a:cxn ang="0">
                  <a:pos x="21" y="40"/>
                </a:cxn>
                <a:cxn ang="0">
                  <a:pos x="25" y="41"/>
                </a:cxn>
                <a:cxn ang="0">
                  <a:pos x="33" y="36"/>
                </a:cxn>
                <a:cxn ang="0">
                  <a:pos x="40" y="32"/>
                </a:cxn>
                <a:cxn ang="0">
                  <a:pos x="44" y="29"/>
                </a:cxn>
                <a:cxn ang="0">
                  <a:pos x="44" y="24"/>
                </a:cxn>
                <a:cxn ang="0">
                  <a:pos x="43" y="18"/>
                </a:cxn>
                <a:cxn ang="0">
                  <a:pos x="42" y="13"/>
                </a:cxn>
                <a:cxn ang="0">
                  <a:pos x="38" y="8"/>
                </a:cxn>
                <a:cxn ang="0">
                  <a:pos x="37" y="3"/>
                </a:cxn>
              </a:cxnLst>
              <a:rect l="0" t="0" r="r" b="b"/>
              <a:pathLst>
                <a:path w="45" h="42">
                  <a:moveTo>
                    <a:pt x="37" y="3"/>
                  </a:moveTo>
                  <a:lnTo>
                    <a:pt x="33" y="1"/>
                  </a:lnTo>
                  <a:lnTo>
                    <a:pt x="22" y="0"/>
                  </a:lnTo>
                  <a:lnTo>
                    <a:pt x="15" y="2"/>
                  </a:lnTo>
                  <a:lnTo>
                    <a:pt x="3" y="12"/>
                  </a:lnTo>
                  <a:lnTo>
                    <a:pt x="0" y="21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13" y="41"/>
                  </a:lnTo>
                  <a:lnTo>
                    <a:pt x="18" y="40"/>
                  </a:lnTo>
                  <a:lnTo>
                    <a:pt x="21" y="40"/>
                  </a:lnTo>
                  <a:lnTo>
                    <a:pt x="25" y="41"/>
                  </a:lnTo>
                  <a:lnTo>
                    <a:pt x="33" y="36"/>
                  </a:lnTo>
                  <a:lnTo>
                    <a:pt x="40" y="32"/>
                  </a:lnTo>
                  <a:lnTo>
                    <a:pt x="44" y="29"/>
                  </a:lnTo>
                  <a:lnTo>
                    <a:pt x="44" y="24"/>
                  </a:lnTo>
                  <a:lnTo>
                    <a:pt x="43" y="18"/>
                  </a:lnTo>
                  <a:lnTo>
                    <a:pt x="42" y="13"/>
                  </a:lnTo>
                  <a:lnTo>
                    <a:pt x="38" y="8"/>
                  </a:lnTo>
                  <a:lnTo>
                    <a:pt x="37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4" name="Freeform 1138"/>
            <p:cNvSpPr>
              <a:spLocks/>
            </p:cNvSpPr>
            <p:nvPr userDrawn="1"/>
          </p:nvSpPr>
          <p:spPr bwMode="auto">
            <a:xfrm>
              <a:off x="942" y="2073"/>
              <a:ext cx="17" cy="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1" y="2"/>
                </a:cxn>
                <a:cxn ang="0">
                  <a:pos x="6" y="3"/>
                </a:cxn>
                <a:cxn ang="0">
                  <a:pos x="0" y="1"/>
                </a:cxn>
                <a:cxn ang="0">
                  <a:pos x="1" y="6"/>
                </a:cxn>
                <a:cxn ang="0">
                  <a:pos x="5" y="11"/>
                </a:cxn>
                <a:cxn ang="0">
                  <a:pos x="6" y="16"/>
                </a:cxn>
                <a:cxn ang="0">
                  <a:pos x="10" y="17"/>
                </a:cxn>
                <a:cxn ang="0">
                  <a:pos x="13" y="16"/>
                </a:cxn>
                <a:cxn ang="0">
                  <a:pos x="14" y="11"/>
                </a:cxn>
                <a:cxn ang="0">
                  <a:pos x="14" y="7"/>
                </a:cxn>
                <a:cxn ang="0">
                  <a:pos x="16" y="0"/>
                </a:cxn>
              </a:cxnLst>
              <a:rect l="0" t="0" r="r" b="b"/>
              <a:pathLst>
                <a:path w="17" h="18">
                  <a:moveTo>
                    <a:pt x="16" y="0"/>
                  </a:moveTo>
                  <a:lnTo>
                    <a:pt x="11" y="2"/>
                  </a:lnTo>
                  <a:lnTo>
                    <a:pt x="6" y="3"/>
                  </a:lnTo>
                  <a:lnTo>
                    <a:pt x="0" y="1"/>
                  </a:lnTo>
                  <a:lnTo>
                    <a:pt x="1" y="6"/>
                  </a:lnTo>
                  <a:lnTo>
                    <a:pt x="5" y="11"/>
                  </a:lnTo>
                  <a:lnTo>
                    <a:pt x="6" y="16"/>
                  </a:lnTo>
                  <a:lnTo>
                    <a:pt x="10" y="17"/>
                  </a:lnTo>
                  <a:lnTo>
                    <a:pt x="13" y="16"/>
                  </a:lnTo>
                  <a:lnTo>
                    <a:pt x="14" y="11"/>
                  </a:lnTo>
                  <a:lnTo>
                    <a:pt x="14" y="7"/>
                  </a:lnTo>
                  <a:lnTo>
                    <a:pt x="16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5" name="Freeform 1139"/>
            <p:cNvSpPr>
              <a:spLocks/>
            </p:cNvSpPr>
            <p:nvPr userDrawn="1"/>
          </p:nvSpPr>
          <p:spPr bwMode="auto">
            <a:xfrm>
              <a:off x="918" y="2129"/>
              <a:ext cx="17" cy="17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10" y="13"/>
                </a:cxn>
                <a:cxn ang="0">
                  <a:pos x="16" y="11"/>
                </a:cxn>
                <a:cxn ang="0">
                  <a:pos x="12" y="3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3" y="16"/>
                </a:cxn>
              </a:cxnLst>
              <a:rect l="0" t="0" r="r" b="b"/>
              <a:pathLst>
                <a:path w="17" h="17">
                  <a:moveTo>
                    <a:pt x="3" y="16"/>
                  </a:moveTo>
                  <a:lnTo>
                    <a:pt x="10" y="13"/>
                  </a:lnTo>
                  <a:lnTo>
                    <a:pt x="16" y="11"/>
                  </a:lnTo>
                  <a:lnTo>
                    <a:pt x="12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8"/>
                  </a:lnTo>
                  <a:lnTo>
                    <a:pt x="3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6" name="Freeform 1140"/>
            <p:cNvSpPr>
              <a:spLocks/>
            </p:cNvSpPr>
            <p:nvPr userDrawn="1"/>
          </p:nvSpPr>
          <p:spPr bwMode="auto">
            <a:xfrm>
              <a:off x="988" y="2091"/>
              <a:ext cx="50" cy="4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9" y="2"/>
                </a:cxn>
                <a:cxn ang="0">
                  <a:pos x="21" y="8"/>
                </a:cxn>
                <a:cxn ang="0">
                  <a:pos x="0" y="12"/>
                </a:cxn>
                <a:cxn ang="0">
                  <a:pos x="3" y="30"/>
                </a:cxn>
                <a:cxn ang="0">
                  <a:pos x="6" y="29"/>
                </a:cxn>
                <a:cxn ang="0">
                  <a:pos x="16" y="32"/>
                </a:cxn>
                <a:cxn ang="0">
                  <a:pos x="26" y="40"/>
                </a:cxn>
                <a:cxn ang="0">
                  <a:pos x="31" y="42"/>
                </a:cxn>
                <a:cxn ang="0">
                  <a:pos x="48" y="0"/>
                </a:cxn>
              </a:cxnLst>
              <a:rect l="0" t="0" r="r" b="b"/>
              <a:pathLst>
                <a:path w="49" h="43">
                  <a:moveTo>
                    <a:pt x="48" y="0"/>
                  </a:moveTo>
                  <a:lnTo>
                    <a:pt x="39" y="2"/>
                  </a:lnTo>
                  <a:lnTo>
                    <a:pt x="21" y="8"/>
                  </a:lnTo>
                  <a:lnTo>
                    <a:pt x="0" y="12"/>
                  </a:lnTo>
                  <a:lnTo>
                    <a:pt x="3" y="30"/>
                  </a:lnTo>
                  <a:lnTo>
                    <a:pt x="6" y="29"/>
                  </a:lnTo>
                  <a:lnTo>
                    <a:pt x="16" y="32"/>
                  </a:lnTo>
                  <a:lnTo>
                    <a:pt x="26" y="40"/>
                  </a:lnTo>
                  <a:lnTo>
                    <a:pt x="31" y="42"/>
                  </a:lnTo>
                  <a:lnTo>
                    <a:pt x="48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7" name="Freeform 1141"/>
            <p:cNvSpPr>
              <a:spLocks/>
            </p:cNvSpPr>
            <p:nvPr userDrawn="1"/>
          </p:nvSpPr>
          <p:spPr bwMode="auto">
            <a:xfrm>
              <a:off x="985" y="2137"/>
              <a:ext cx="17" cy="18"/>
            </a:xfrm>
            <a:custGeom>
              <a:avLst/>
              <a:gdLst/>
              <a:ahLst/>
              <a:cxnLst>
                <a:cxn ang="0">
                  <a:pos x="16" y="9"/>
                </a:cxn>
                <a:cxn ang="0">
                  <a:pos x="16" y="6"/>
                </a:cxn>
                <a:cxn ang="0">
                  <a:pos x="12" y="3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lnTo>
                    <a:pt x="16" y="6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8" name="Freeform 1142"/>
            <p:cNvSpPr>
              <a:spLocks/>
            </p:cNvSpPr>
            <p:nvPr userDrawn="1"/>
          </p:nvSpPr>
          <p:spPr bwMode="auto">
            <a:xfrm>
              <a:off x="1268" y="2309"/>
              <a:ext cx="21" cy="41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15" y="0"/>
                </a:cxn>
                <a:cxn ang="0">
                  <a:pos x="10" y="16"/>
                </a:cxn>
                <a:cxn ang="0">
                  <a:pos x="6" y="25"/>
                </a:cxn>
                <a:cxn ang="0">
                  <a:pos x="0" y="33"/>
                </a:cxn>
                <a:cxn ang="0">
                  <a:pos x="5" y="40"/>
                </a:cxn>
                <a:cxn ang="0">
                  <a:pos x="20" y="19"/>
                </a:cxn>
                <a:cxn ang="0">
                  <a:pos x="20" y="5"/>
                </a:cxn>
                <a:cxn ang="0">
                  <a:pos x="17" y="2"/>
                </a:cxn>
              </a:cxnLst>
              <a:rect l="0" t="0" r="r" b="b"/>
              <a:pathLst>
                <a:path w="21" h="41">
                  <a:moveTo>
                    <a:pt x="17" y="2"/>
                  </a:moveTo>
                  <a:lnTo>
                    <a:pt x="15" y="0"/>
                  </a:lnTo>
                  <a:lnTo>
                    <a:pt x="10" y="16"/>
                  </a:lnTo>
                  <a:lnTo>
                    <a:pt x="6" y="25"/>
                  </a:lnTo>
                  <a:lnTo>
                    <a:pt x="0" y="33"/>
                  </a:lnTo>
                  <a:lnTo>
                    <a:pt x="5" y="40"/>
                  </a:lnTo>
                  <a:lnTo>
                    <a:pt x="20" y="19"/>
                  </a:lnTo>
                  <a:lnTo>
                    <a:pt x="20" y="5"/>
                  </a:lnTo>
                  <a:lnTo>
                    <a:pt x="17" y="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39" name="Freeform 1143"/>
            <p:cNvSpPr>
              <a:spLocks/>
            </p:cNvSpPr>
            <p:nvPr userDrawn="1"/>
          </p:nvSpPr>
          <p:spPr bwMode="auto">
            <a:xfrm>
              <a:off x="1285" y="2258"/>
              <a:ext cx="83" cy="71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46" y="5"/>
                </a:cxn>
                <a:cxn ang="0">
                  <a:pos x="24" y="5"/>
                </a:cxn>
                <a:cxn ang="0">
                  <a:pos x="3" y="9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16" y="29"/>
                </a:cxn>
                <a:cxn ang="0">
                  <a:pos x="9" y="48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3" y="70"/>
                </a:cxn>
                <a:cxn ang="0">
                  <a:pos x="33" y="67"/>
                </a:cxn>
                <a:cxn ang="0">
                  <a:pos x="40" y="60"/>
                </a:cxn>
                <a:cxn ang="0">
                  <a:pos x="52" y="49"/>
                </a:cxn>
                <a:cxn ang="0">
                  <a:pos x="78" y="31"/>
                </a:cxn>
                <a:cxn ang="0">
                  <a:pos x="82" y="0"/>
                </a:cxn>
              </a:cxnLst>
              <a:rect l="0" t="0" r="r" b="b"/>
              <a:pathLst>
                <a:path w="83" h="71">
                  <a:moveTo>
                    <a:pt x="82" y="0"/>
                  </a:moveTo>
                  <a:lnTo>
                    <a:pt x="46" y="5"/>
                  </a:lnTo>
                  <a:lnTo>
                    <a:pt x="24" y="5"/>
                  </a:lnTo>
                  <a:lnTo>
                    <a:pt x="3" y="9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16" y="29"/>
                  </a:lnTo>
                  <a:lnTo>
                    <a:pt x="9" y="48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3" y="70"/>
                  </a:lnTo>
                  <a:lnTo>
                    <a:pt x="33" y="67"/>
                  </a:lnTo>
                  <a:lnTo>
                    <a:pt x="40" y="60"/>
                  </a:lnTo>
                  <a:lnTo>
                    <a:pt x="52" y="49"/>
                  </a:lnTo>
                  <a:lnTo>
                    <a:pt x="78" y="31"/>
                  </a:lnTo>
                  <a:lnTo>
                    <a:pt x="8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0" name="Freeform 1144"/>
            <p:cNvSpPr>
              <a:spLocks/>
            </p:cNvSpPr>
            <p:nvPr userDrawn="1"/>
          </p:nvSpPr>
          <p:spPr bwMode="auto">
            <a:xfrm>
              <a:off x="1283" y="2286"/>
              <a:ext cx="19" cy="2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8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11" y="20"/>
                </a:cxn>
                <a:cxn ang="0">
                  <a:pos x="18" y="1"/>
                </a:cxn>
                <a:cxn ang="0">
                  <a:pos x="4" y="0"/>
                </a:cxn>
              </a:cxnLst>
              <a:rect l="0" t="0" r="r" b="b"/>
              <a:pathLst>
                <a:path w="19" h="26">
                  <a:moveTo>
                    <a:pt x="4" y="0"/>
                  </a:moveTo>
                  <a:lnTo>
                    <a:pt x="5" y="8"/>
                  </a:lnTo>
                  <a:lnTo>
                    <a:pt x="0" y="23"/>
                  </a:lnTo>
                  <a:lnTo>
                    <a:pt x="2" y="25"/>
                  </a:lnTo>
                  <a:lnTo>
                    <a:pt x="11" y="20"/>
                  </a:lnTo>
                  <a:lnTo>
                    <a:pt x="18" y="1"/>
                  </a:lnTo>
                  <a:lnTo>
                    <a:pt x="4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1" name="Freeform 1145"/>
            <p:cNvSpPr>
              <a:spLocks/>
            </p:cNvSpPr>
            <p:nvPr userDrawn="1"/>
          </p:nvSpPr>
          <p:spPr bwMode="auto">
            <a:xfrm>
              <a:off x="1273" y="2318"/>
              <a:ext cx="66" cy="7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5" y="7"/>
                </a:cxn>
                <a:cxn ang="0">
                  <a:pos x="15" y="10"/>
                </a:cxn>
                <a:cxn ang="0">
                  <a:pos x="0" y="31"/>
                </a:cxn>
                <a:cxn ang="0">
                  <a:pos x="5" y="38"/>
                </a:cxn>
                <a:cxn ang="0">
                  <a:pos x="4" y="59"/>
                </a:cxn>
                <a:cxn ang="0">
                  <a:pos x="4" y="68"/>
                </a:cxn>
                <a:cxn ang="0">
                  <a:pos x="16" y="63"/>
                </a:cxn>
                <a:cxn ang="0">
                  <a:pos x="30" y="62"/>
                </a:cxn>
                <a:cxn ang="0">
                  <a:pos x="42" y="59"/>
                </a:cxn>
                <a:cxn ang="0">
                  <a:pos x="48" y="49"/>
                </a:cxn>
                <a:cxn ang="0">
                  <a:pos x="45" y="34"/>
                </a:cxn>
                <a:cxn ang="0">
                  <a:pos x="38" y="25"/>
                </a:cxn>
                <a:cxn ang="0">
                  <a:pos x="39" y="21"/>
                </a:cxn>
                <a:cxn ang="0">
                  <a:pos x="51" y="18"/>
                </a:cxn>
                <a:cxn ang="0">
                  <a:pos x="64" y="16"/>
                </a:cxn>
                <a:cxn ang="0">
                  <a:pos x="65" y="16"/>
                </a:cxn>
                <a:cxn ang="0">
                  <a:pos x="52" y="0"/>
                </a:cxn>
              </a:cxnLst>
              <a:rect l="0" t="0" r="r" b="b"/>
              <a:pathLst>
                <a:path w="66" h="69">
                  <a:moveTo>
                    <a:pt x="52" y="0"/>
                  </a:moveTo>
                  <a:lnTo>
                    <a:pt x="45" y="7"/>
                  </a:lnTo>
                  <a:lnTo>
                    <a:pt x="15" y="10"/>
                  </a:lnTo>
                  <a:lnTo>
                    <a:pt x="0" y="31"/>
                  </a:lnTo>
                  <a:lnTo>
                    <a:pt x="5" y="38"/>
                  </a:lnTo>
                  <a:lnTo>
                    <a:pt x="4" y="59"/>
                  </a:lnTo>
                  <a:lnTo>
                    <a:pt x="4" y="68"/>
                  </a:lnTo>
                  <a:lnTo>
                    <a:pt x="16" y="63"/>
                  </a:lnTo>
                  <a:lnTo>
                    <a:pt x="30" y="62"/>
                  </a:lnTo>
                  <a:lnTo>
                    <a:pt x="42" y="59"/>
                  </a:lnTo>
                  <a:lnTo>
                    <a:pt x="48" y="49"/>
                  </a:lnTo>
                  <a:lnTo>
                    <a:pt x="45" y="34"/>
                  </a:lnTo>
                  <a:lnTo>
                    <a:pt x="38" y="25"/>
                  </a:lnTo>
                  <a:lnTo>
                    <a:pt x="39" y="21"/>
                  </a:lnTo>
                  <a:lnTo>
                    <a:pt x="51" y="18"/>
                  </a:lnTo>
                  <a:lnTo>
                    <a:pt x="64" y="16"/>
                  </a:lnTo>
                  <a:lnTo>
                    <a:pt x="65" y="16"/>
                  </a:lnTo>
                  <a:lnTo>
                    <a:pt x="5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2" name="Freeform 1146"/>
            <p:cNvSpPr>
              <a:spLocks/>
            </p:cNvSpPr>
            <p:nvPr userDrawn="1"/>
          </p:nvSpPr>
          <p:spPr bwMode="auto">
            <a:xfrm>
              <a:off x="1141" y="2336"/>
              <a:ext cx="144" cy="154"/>
            </a:xfrm>
            <a:custGeom>
              <a:avLst/>
              <a:gdLst/>
              <a:ahLst/>
              <a:cxnLst>
                <a:cxn ang="0">
                  <a:pos x="132" y="12"/>
                </a:cxn>
                <a:cxn ang="0">
                  <a:pos x="127" y="5"/>
                </a:cxn>
                <a:cxn ang="0">
                  <a:pos x="114" y="10"/>
                </a:cxn>
                <a:cxn ang="0">
                  <a:pos x="99" y="9"/>
                </a:cxn>
                <a:cxn ang="0">
                  <a:pos x="94" y="6"/>
                </a:cxn>
                <a:cxn ang="0">
                  <a:pos x="86" y="5"/>
                </a:cxn>
                <a:cxn ang="0">
                  <a:pos x="79" y="5"/>
                </a:cxn>
                <a:cxn ang="0">
                  <a:pos x="74" y="9"/>
                </a:cxn>
                <a:cxn ang="0">
                  <a:pos x="71" y="15"/>
                </a:cxn>
                <a:cxn ang="0">
                  <a:pos x="69" y="17"/>
                </a:cxn>
                <a:cxn ang="0">
                  <a:pos x="60" y="16"/>
                </a:cxn>
                <a:cxn ang="0">
                  <a:pos x="39" y="10"/>
                </a:cxn>
                <a:cxn ang="0">
                  <a:pos x="22" y="5"/>
                </a:cxn>
                <a:cxn ang="0">
                  <a:pos x="4" y="0"/>
                </a:cxn>
                <a:cxn ang="0">
                  <a:pos x="3" y="11"/>
                </a:cxn>
                <a:cxn ang="0">
                  <a:pos x="2" y="23"/>
                </a:cxn>
                <a:cxn ang="0">
                  <a:pos x="2" y="31"/>
                </a:cxn>
                <a:cxn ang="0">
                  <a:pos x="0" y="41"/>
                </a:cxn>
                <a:cxn ang="0">
                  <a:pos x="1" y="51"/>
                </a:cxn>
                <a:cxn ang="0">
                  <a:pos x="3" y="62"/>
                </a:cxn>
                <a:cxn ang="0">
                  <a:pos x="2" y="153"/>
                </a:cxn>
                <a:cxn ang="0">
                  <a:pos x="68" y="153"/>
                </a:cxn>
                <a:cxn ang="0">
                  <a:pos x="93" y="153"/>
                </a:cxn>
                <a:cxn ang="0">
                  <a:pos x="111" y="152"/>
                </a:cxn>
                <a:cxn ang="0">
                  <a:pos x="118" y="147"/>
                </a:cxn>
                <a:cxn ang="0">
                  <a:pos x="129" y="140"/>
                </a:cxn>
                <a:cxn ang="0">
                  <a:pos x="135" y="134"/>
                </a:cxn>
                <a:cxn ang="0">
                  <a:pos x="143" y="131"/>
                </a:cxn>
                <a:cxn ang="0">
                  <a:pos x="141" y="118"/>
                </a:cxn>
                <a:cxn ang="0">
                  <a:pos x="128" y="92"/>
                </a:cxn>
                <a:cxn ang="0">
                  <a:pos x="127" y="84"/>
                </a:cxn>
                <a:cxn ang="0">
                  <a:pos x="120" y="72"/>
                </a:cxn>
                <a:cxn ang="0">
                  <a:pos x="118" y="65"/>
                </a:cxn>
                <a:cxn ang="0">
                  <a:pos x="105" y="46"/>
                </a:cxn>
                <a:cxn ang="0">
                  <a:pos x="102" y="37"/>
                </a:cxn>
                <a:cxn ang="0">
                  <a:pos x="107" y="35"/>
                </a:cxn>
                <a:cxn ang="0">
                  <a:pos x="116" y="54"/>
                </a:cxn>
                <a:cxn ang="0">
                  <a:pos x="126" y="63"/>
                </a:cxn>
                <a:cxn ang="0">
                  <a:pos x="131" y="61"/>
                </a:cxn>
                <a:cxn ang="0">
                  <a:pos x="134" y="50"/>
                </a:cxn>
                <a:cxn ang="0">
                  <a:pos x="136" y="40"/>
                </a:cxn>
                <a:cxn ang="0">
                  <a:pos x="137" y="19"/>
                </a:cxn>
                <a:cxn ang="0">
                  <a:pos x="132" y="12"/>
                </a:cxn>
              </a:cxnLst>
              <a:rect l="0" t="0" r="r" b="b"/>
              <a:pathLst>
                <a:path w="144" h="154">
                  <a:moveTo>
                    <a:pt x="132" y="12"/>
                  </a:moveTo>
                  <a:lnTo>
                    <a:pt x="127" y="5"/>
                  </a:lnTo>
                  <a:lnTo>
                    <a:pt x="114" y="10"/>
                  </a:lnTo>
                  <a:lnTo>
                    <a:pt x="99" y="9"/>
                  </a:lnTo>
                  <a:lnTo>
                    <a:pt x="94" y="6"/>
                  </a:lnTo>
                  <a:lnTo>
                    <a:pt x="86" y="5"/>
                  </a:lnTo>
                  <a:lnTo>
                    <a:pt x="79" y="5"/>
                  </a:lnTo>
                  <a:lnTo>
                    <a:pt x="74" y="9"/>
                  </a:lnTo>
                  <a:lnTo>
                    <a:pt x="71" y="15"/>
                  </a:lnTo>
                  <a:lnTo>
                    <a:pt x="69" y="17"/>
                  </a:lnTo>
                  <a:lnTo>
                    <a:pt x="60" y="16"/>
                  </a:lnTo>
                  <a:lnTo>
                    <a:pt x="39" y="10"/>
                  </a:lnTo>
                  <a:lnTo>
                    <a:pt x="22" y="5"/>
                  </a:lnTo>
                  <a:lnTo>
                    <a:pt x="4" y="0"/>
                  </a:lnTo>
                  <a:lnTo>
                    <a:pt x="3" y="11"/>
                  </a:lnTo>
                  <a:lnTo>
                    <a:pt x="2" y="23"/>
                  </a:lnTo>
                  <a:lnTo>
                    <a:pt x="2" y="31"/>
                  </a:lnTo>
                  <a:lnTo>
                    <a:pt x="0" y="41"/>
                  </a:lnTo>
                  <a:lnTo>
                    <a:pt x="1" y="51"/>
                  </a:lnTo>
                  <a:lnTo>
                    <a:pt x="3" y="62"/>
                  </a:lnTo>
                  <a:lnTo>
                    <a:pt x="2" y="153"/>
                  </a:lnTo>
                  <a:lnTo>
                    <a:pt x="68" y="153"/>
                  </a:lnTo>
                  <a:lnTo>
                    <a:pt x="93" y="153"/>
                  </a:lnTo>
                  <a:lnTo>
                    <a:pt x="111" y="152"/>
                  </a:lnTo>
                  <a:lnTo>
                    <a:pt x="118" y="147"/>
                  </a:lnTo>
                  <a:lnTo>
                    <a:pt x="129" y="140"/>
                  </a:lnTo>
                  <a:lnTo>
                    <a:pt x="135" y="134"/>
                  </a:lnTo>
                  <a:lnTo>
                    <a:pt x="143" y="131"/>
                  </a:lnTo>
                  <a:lnTo>
                    <a:pt x="141" y="118"/>
                  </a:lnTo>
                  <a:lnTo>
                    <a:pt x="128" y="92"/>
                  </a:lnTo>
                  <a:lnTo>
                    <a:pt x="127" y="84"/>
                  </a:lnTo>
                  <a:lnTo>
                    <a:pt x="120" y="72"/>
                  </a:lnTo>
                  <a:lnTo>
                    <a:pt x="118" y="65"/>
                  </a:lnTo>
                  <a:lnTo>
                    <a:pt x="105" y="46"/>
                  </a:lnTo>
                  <a:lnTo>
                    <a:pt x="102" y="37"/>
                  </a:lnTo>
                  <a:lnTo>
                    <a:pt x="107" y="35"/>
                  </a:lnTo>
                  <a:lnTo>
                    <a:pt x="116" y="54"/>
                  </a:lnTo>
                  <a:lnTo>
                    <a:pt x="126" y="63"/>
                  </a:lnTo>
                  <a:lnTo>
                    <a:pt x="131" y="61"/>
                  </a:lnTo>
                  <a:lnTo>
                    <a:pt x="134" y="50"/>
                  </a:lnTo>
                  <a:lnTo>
                    <a:pt x="136" y="40"/>
                  </a:lnTo>
                  <a:lnTo>
                    <a:pt x="137" y="19"/>
                  </a:lnTo>
                  <a:lnTo>
                    <a:pt x="132" y="1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3" name="Freeform 1147"/>
            <p:cNvSpPr>
              <a:spLocks/>
            </p:cNvSpPr>
            <p:nvPr userDrawn="1"/>
          </p:nvSpPr>
          <p:spPr bwMode="auto">
            <a:xfrm>
              <a:off x="1239" y="2276"/>
              <a:ext cx="28" cy="2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" y="9"/>
                </a:cxn>
                <a:cxn ang="0">
                  <a:pos x="5" y="7"/>
                </a:cxn>
                <a:cxn ang="0">
                  <a:pos x="9" y="5"/>
                </a:cxn>
                <a:cxn ang="0">
                  <a:pos x="13" y="5"/>
                </a:cxn>
                <a:cxn ang="0">
                  <a:pos x="16" y="4"/>
                </a:cxn>
                <a:cxn ang="0">
                  <a:pos x="19" y="4"/>
                </a:cxn>
                <a:cxn ang="0">
                  <a:pos x="22" y="3"/>
                </a:cxn>
                <a:cxn ang="0">
                  <a:pos x="25" y="1"/>
                </a:cxn>
                <a:cxn ang="0">
                  <a:pos x="26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6" y="5"/>
                </a:cxn>
                <a:cxn ang="0">
                  <a:pos x="23" y="8"/>
                </a:cxn>
                <a:cxn ang="0">
                  <a:pos x="20" y="10"/>
                </a:cxn>
                <a:cxn ang="0">
                  <a:pos x="18" y="11"/>
                </a:cxn>
                <a:cxn ang="0">
                  <a:pos x="16" y="14"/>
                </a:cxn>
                <a:cxn ang="0">
                  <a:pos x="14" y="17"/>
                </a:cxn>
                <a:cxn ang="0">
                  <a:pos x="11" y="18"/>
                </a:cxn>
                <a:cxn ang="0">
                  <a:pos x="8" y="18"/>
                </a:cxn>
                <a:cxn ang="0">
                  <a:pos x="5" y="16"/>
                </a:cxn>
                <a:cxn ang="0">
                  <a:pos x="1" y="14"/>
                </a:cxn>
                <a:cxn ang="0">
                  <a:pos x="0" y="12"/>
                </a:cxn>
                <a:cxn ang="0">
                  <a:pos x="0" y="10"/>
                </a:cxn>
              </a:cxnLst>
              <a:rect l="0" t="0" r="r" b="b"/>
              <a:pathLst>
                <a:path w="29" h="19">
                  <a:moveTo>
                    <a:pt x="0" y="10"/>
                  </a:moveTo>
                  <a:lnTo>
                    <a:pt x="2" y="9"/>
                  </a:lnTo>
                  <a:lnTo>
                    <a:pt x="5" y="7"/>
                  </a:lnTo>
                  <a:lnTo>
                    <a:pt x="9" y="5"/>
                  </a:lnTo>
                  <a:lnTo>
                    <a:pt x="13" y="5"/>
                  </a:lnTo>
                  <a:lnTo>
                    <a:pt x="16" y="4"/>
                  </a:lnTo>
                  <a:lnTo>
                    <a:pt x="19" y="4"/>
                  </a:lnTo>
                  <a:lnTo>
                    <a:pt x="22" y="3"/>
                  </a:lnTo>
                  <a:lnTo>
                    <a:pt x="25" y="1"/>
                  </a:lnTo>
                  <a:lnTo>
                    <a:pt x="26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6" y="5"/>
                  </a:lnTo>
                  <a:lnTo>
                    <a:pt x="23" y="8"/>
                  </a:lnTo>
                  <a:lnTo>
                    <a:pt x="20" y="10"/>
                  </a:lnTo>
                  <a:lnTo>
                    <a:pt x="18" y="11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5" y="16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4" name="Freeform 1148"/>
            <p:cNvSpPr>
              <a:spLocks/>
            </p:cNvSpPr>
            <p:nvPr userDrawn="1"/>
          </p:nvSpPr>
          <p:spPr bwMode="auto">
            <a:xfrm>
              <a:off x="713" y="2258"/>
              <a:ext cx="273" cy="274"/>
            </a:xfrm>
            <a:custGeom>
              <a:avLst/>
              <a:gdLst/>
              <a:ahLst/>
              <a:cxnLst>
                <a:cxn ang="0">
                  <a:pos x="195" y="1"/>
                </a:cxn>
                <a:cxn ang="0">
                  <a:pos x="136" y="4"/>
                </a:cxn>
                <a:cxn ang="0">
                  <a:pos x="103" y="18"/>
                </a:cxn>
                <a:cxn ang="0">
                  <a:pos x="79" y="28"/>
                </a:cxn>
                <a:cxn ang="0">
                  <a:pos x="81" y="40"/>
                </a:cxn>
                <a:cxn ang="0">
                  <a:pos x="93" y="52"/>
                </a:cxn>
                <a:cxn ang="0">
                  <a:pos x="92" y="67"/>
                </a:cxn>
                <a:cxn ang="0">
                  <a:pos x="70" y="81"/>
                </a:cxn>
                <a:cxn ang="0">
                  <a:pos x="66" y="99"/>
                </a:cxn>
                <a:cxn ang="0">
                  <a:pos x="54" y="109"/>
                </a:cxn>
                <a:cxn ang="0">
                  <a:pos x="35" y="114"/>
                </a:cxn>
                <a:cxn ang="0">
                  <a:pos x="10" y="123"/>
                </a:cxn>
                <a:cxn ang="0">
                  <a:pos x="0" y="131"/>
                </a:cxn>
                <a:cxn ang="0">
                  <a:pos x="1" y="146"/>
                </a:cxn>
                <a:cxn ang="0">
                  <a:pos x="42" y="183"/>
                </a:cxn>
                <a:cxn ang="0">
                  <a:pos x="145" y="260"/>
                </a:cxn>
                <a:cxn ang="0">
                  <a:pos x="156" y="267"/>
                </a:cxn>
                <a:cxn ang="0">
                  <a:pos x="165" y="269"/>
                </a:cxn>
                <a:cxn ang="0">
                  <a:pos x="182" y="262"/>
                </a:cxn>
                <a:cxn ang="0">
                  <a:pos x="191" y="252"/>
                </a:cxn>
                <a:cxn ang="0">
                  <a:pos x="208" y="244"/>
                </a:cxn>
                <a:cxn ang="0">
                  <a:pos x="260" y="210"/>
                </a:cxn>
                <a:cxn ang="0">
                  <a:pos x="252" y="190"/>
                </a:cxn>
                <a:cxn ang="0">
                  <a:pos x="244" y="181"/>
                </a:cxn>
                <a:cxn ang="0">
                  <a:pos x="243" y="171"/>
                </a:cxn>
                <a:cxn ang="0">
                  <a:pos x="238" y="165"/>
                </a:cxn>
                <a:cxn ang="0">
                  <a:pos x="243" y="150"/>
                </a:cxn>
                <a:cxn ang="0">
                  <a:pos x="240" y="136"/>
                </a:cxn>
                <a:cxn ang="0">
                  <a:pos x="236" y="126"/>
                </a:cxn>
                <a:cxn ang="0">
                  <a:pos x="234" y="98"/>
                </a:cxn>
                <a:cxn ang="0">
                  <a:pos x="224" y="85"/>
                </a:cxn>
                <a:cxn ang="0">
                  <a:pos x="210" y="66"/>
                </a:cxn>
                <a:cxn ang="0">
                  <a:pos x="207" y="50"/>
                </a:cxn>
                <a:cxn ang="0">
                  <a:pos x="211" y="35"/>
                </a:cxn>
                <a:cxn ang="0">
                  <a:pos x="208" y="17"/>
                </a:cxn>
              </a:cxnLst>
              <a:rect l="0" t="0" r="r" b="b"/>
              <a:pathLst>
                <a:path w="272" h="273">
                  <a:moveTo>
                    <a:pt x="208" y="0"/>
                  </a:moveTo>
                  <a:lnTo>
                    <a:pt x="195" y="1"/>
                  </a:lnTo>
                  <a:lnTo>
                    <a:pt x="160" y="3"/>
                  </a:lnTo>
                  <a:lnTo>
                    <a:pt x="136" y="4"/>
                  </a:lnTo>
                  <a:lnTo>
                    <a:pt x="118" y="10"/>
                  </a:lnTo>
                  <a:lnTo>
                    <a:pt x="103" y="18"/>
                  </a:lnTo>
                  <a:lnTo>
                    <a:pt x="97" y="23"/>
                  </a:lnTo>
                  <a:lnTo>
                    <a:pt x="79" y="28"/>
                  </a:lnTo>
                  <a:lnTo>
                    <a:pt x="78" y="33"/>
                  </a:lnTo>
                  <a:lnTo>
                    <a:pt x="81" y="40"/>
                  </a:lnTo>
                  <a:lnTo>
                    <a:pt x="87" y="47"/>
                  </a:lnTo>
                  <a:lnTo>
                    <a:pt x="93" y="52"/>
                  </a:lnTo>
                  <a:lnTo>
                    <a:pt x="93" y="60"/>
                  </a:lnTo>
                  <a:lnTo>
                    <a:pt x="92" y="67"/>
                  </a:lnTo>
                  <a:lnTo>
                    <a:pt x="80" y="76"/>
                  </a:lnTo>
                  <a:lnTo>
                    <a:pt x="70" y="81"/>
                  </a:lnTo>
                  <a:lnTo>
                    <a:pt x="69" y="87"/>
                  </a:lnTo>
                  <a:lnTo>
                    <a:pt x="66" y="99"/>
                  </a:lnTo>
                  <a:lnTo>
                    <a:pt x="61" y="104"/>
                  </a:lnTo>
                  <a:lnTo>
                    <a:pt x="54" y="109"/>
                  </a:lnTo>
                  <a:lnTo>
                    <a:pt x="46" y="112"/>
                  </a:lnTo>
                  <a:lnTo>
                    <a:pt x="35" y="114"/>
                  </a:lnTo>
                  <a:lnTo>
                    <a:pt x="28" y="116"/>
                  </a:lnTo>
                  <a:lnTo>
                    <a:pt x="10" y="123"/>
                  </a:lnTo>
                  <a:lnTo>
                    <a:pt x="3" y="126"/>
                  </a:lnTo>
                  <a:lnTo>
                    <a:pt x="0" y="131"/>
                  </a:lnTo>
                  <a:lnTo>
                    <a:pt x="0" y="138"/>
                  </a:lnTo>
                  <a:lnTo>
                    <a:pt x="1" y="146"/>
                  </a:lnTo>
                  <a:lnTo>
                    <a:pt x="2" y="151"/>
                  </a:lnTo>
                  <a:lnTo>
                    <a:pt x="42" y="183"/>
                  </a:lnTo>
                  <a:lnTo>
                    <a:pt x="113" y="236"/>
                  </a:lnTo>
                  <a:lnTo>
                    <a:pt x="145" y="260"/>
                  </a:lnTo>
                  <a:lnTo>
                    <a:pt x="151" y="262"/>
                  </a:lnTo>
                  <a:lnTo>
                    <a:pt x="156" y="267"/>
                  </a:lnTo>
                  <a:lnTo>
                    <a:pt x="159" y="272"/>
                  </a:lnTo>
                  <a:lnTo>
                    <a:pt x="165" y="269"/>
                  </a:lnTo>
                  <a:lnTo>
                    <a:pt x="175" y="266"/>
                  </a:lnTo>
                  <a:lnTo>
                    <a:pt x="182" y="262"/>
                  </a:lnTo>
                  <a:lnTo>
                    <a:pt x="188" y="258"/>
                  </a:lnTo>
                  <a:lnTo>
                    <a:pt x="191" y="252"/>
                  </a:lnTo>
                  <a:lnTo>
                    <a:pt x="195" y="249"/>
                  </a:lnTo>
                  <a:lnTo>
                    <a:pt x="208" y="244"/>
                  </a:lnTo>
                  <a:lnTo>
                    <a:pt x="230" y="229"/>
                  </a:lnTo>
                  <a:lnTo>
                    <a:pt x="260" y="210"/>
                  </a:lnTo>
                  <a:lnTo>
                    <a:pt x="271" y="204"/>
                  </a:lnTo>
                  <a:lnTo>
                    <a:pt x="252" y="190"/>
                  </a:lnTo>
                  <a:lnTo>
                    <a:pt x="246" y="185"/>
                  </a:lnTo>
                  <a:lnTo>
                    <a:pt x="244" y="181"/>
                  </a:lnTo>
                  <a:lnTo>
                    <a:pt x="244" y="175"/>
                  </a:lnTo>
                  <a:lnTo>
                    <a:pt x="243" y="171"/>
                  </a:lnTo>
                  <a:lnTo>
                    <a:pt x="239" y="169"/>
                  </a:lnTo>
                  <a:lnTo>
                    <a:pt x="238" y="165"/>
                  </a:lnTo>
                  <a:lnTo>
                    <a:pt x="239" y="159"/>
                  </a:lnTo>
                  <a:lnTo>
                    <a:pt x="243" y="150"/>
                  </a:lnTo>
                  <a:lnTo>
                    <a:pt x="243" y="146"/>
                  </a:lnTo>
                  <a:lnTo>
                    <a:pt x="240" y="136"/>
                  </a:lnTo>
                  <a:lnTo>
                    <a:pt x="238" y="132"/>
                  </a:lnTo>
                  <a:lnTo>
                    <a:pt x="236" y="126"/>
                  </a:lnTo>
                  <a:lnTo>
                    <a:pt x="236" y="110"/>
                  </a:lnTo>
                  <a:lnTo>
                    <a:pt x="234" y="98"/>
                  </a:lnTo>
                  <a:lnTo>
                    <a:pt x="232" y="93"/>
                  </a:lnTo>
                  <a:lnTo>
                    <a:pt x="224" y="85"/>
                  </a:lnTo>
                  <a:lnTo>
                    <a:pt x="215" y="77"/>
                  </a:lnTo>
                  <a:lnTo>
                    <a:pt x="210" y="66"/>
                  </a:lnTo>
                  <a:lnTo>
                    <a:pt x="207" y="57"/>
                  </a:lnTo>
                  <a:lnTo>
                    <a:pt x="207" y="50"/>
                  </a:lnTo>
                  <a:lnTo>
                    <a:pt x="210" y="44"/>
                  </a:lnTo>
                  <a:lnTo>
                    <a:pt x="211" y="35"/>
                  </a:lnTo>
                  <a:lnTo>
                    <a:pt x="211" y="28"/>
                  </a:lnTo>
                  <a:lnTo>
                    <a:pt x="208" y="17"/>
                  </a:lnTo>
                  <a:lnTo>
                    <a:pt x="208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5" name="Freeform 1149"/>
            <p:cNvSpPr>
              <a:spLocks/>
            </p:cNvSpPr>
            <p:nvPr userDrawn="1"/>
          </p:nvSpPr>
          <p:spPr bwMode="auto">
            <a:xfrm>
              <a:off x="626" y="2279"/>
              <a:ext cx="181" cy="188"/>
            </a:xfrm>
            <a:custGeom>
              <a:avLst/>
              <a:gdLst/>
              <a:ahLst/>
              <a:cxnLst>
                <a:cxn ang="0">
                  <a:pos x="89" y="130"/>
                </a:cxn>
                <a:cxn ang="0">
                  <a:pos x="88" y="125"/>
                </a:cxn>
                <a:cxn ang="0">
                  <a:pos x="87" y="117"/>
                </a:cxn>
                <a:cxn ang="0">
                  <a:pos x="87" y="110"/>
                </a:cxn>
                <a:cxn ang="0">
                  <a:pos x="90" y="105"/>
                </a:cxn>
                <a:cxn ang="0">
                  <a:pos x="97" y="102"/>
                </a:cxn>
                <a:cxn ang="0">
                  <a:pos x="115" y="95"/>
                </a:cxn>
                <a:cxn ang="0">
                  <a:pos x="122" y="93"/>
                </a:cxn>
                <a:cxn ang="0">
                  <a:pos x="133" y="91"/>
                </a:cxn>
                <a:cxn ang="0">
                  <a:pos x="141" y="88"/>
                </a:cxn>
                <a:cxn ang="0">
                  <a:pos x="148" y="83"/>
                </a:cxn>
                <a:cxn ang="0">
                  <a:pos x="153" y="78"/>
                </a:cxn>
                <a:cxn ang="0">
                  <a:pos x="156" y="66"/>
                </a:cxn>
                <a:cxn ang="0">
                  <a:pos x="157" y="60"/>
                </a:cxn>
                <a:cxn ang="0">
                  <a:pos x="167" y="55"/>
                </a:cxn>
                <a:cxn ang="0">
                  <a:pos x="179" y="46"/>
                </a:cxn>
                <a:cxn ang="0">
                  <a:pos x="180" y="39"/>
                </a:cxn>
                <a:cxn ang="0">
                  <a:pos x="180" y="31"/>
                </a:cxn>
                <a:cxn ang="0">
                  <a:pos x="174" y="26"/>
                </a:cxn>
                <a:cxn ang="0">
                  <a:pos x="168" y="19"/>
                </a:cxn>
                <a:cxn ang="0">
                  <a:pos x="165" y="12"/>
                </a:cxn>
                <a:cxn ang="0">
                  <a:pos x="166" y="7"/>
                </a:cxn>
                <a:cxn ang="0">
                  <a:pos x="146" y="7"/>
                </a:cxn>
                <a:cxn ang="0">
                  <a:pos x="130" y="3"/>
                </a:cxn>
                <a:cxn ang="0">
                  <a:pos x="125" y="0"/>
                </a:cxn>
                <a:cxn ang="0">
                  <a:pos x="119" y="5"/>
                </a:cxn>
                <a:cxn ang="0">
                  <a:pos x="117" y="2"/>
                </a:cxn>
                <a:cxn ang="0">
                  <a:pos x="110" y="14"/>
                </a:cxn>
                <a:cxn ang="0">
                  <a:pos x="106" y="28"/>
                </a:cxn>
                <a:cxn ang="0">
                  <a:pos x="96" y="35"/>
                </a:cxn>
                <a:cxn ang="0">
                  <a:pos x="92" y="38"/>
                </a:cxn>
                <a:cxn ang="0">
                  <a:pos x="84" y="41"/>
                </a:cxn>
                <a:cxn ang="0">
                  <a:pos x="77" y="47"/>
                </a:cxn>
                <a:cxn ang="0">
                  <a:pos x="76" y="56"/>
                </a:cxn>
                <a:cxn ang="0">
                  <a:pos x="69" y="66"/>
                </a:cxn>
                <a:cxn ang="0">
                  <a:pos x="69" y="72"/>
                </a:cxn>
                <a:cxn ang="0">
                  <a:pos x="69" y="80"/>
                </a:cxn>
                <a:cxn ang="0">
                  <a:pos x="69" y="84"/>
                </a:cxn>
                <a:cxn ang="0">
                  <a:pos x="69" y="89"/>
                </a:cxn>
                <a:cxn ang="0">
                  <a:pos x="67" y="95"/>
                </a:cxn>
                <a:cxn ang="0">
                  <a:pos x="57" y="108"/>
                </a:cxn>
                <a:cxn ang="0">
                  <a:pos x="48" y="115"/>
                </a:cxn>
                <a:cxn ang="0">
                  <a:pos x="24" y="126"/>
                </a:cxn>
                <a:cxn ang="0">
                  <a:pos x="21" y="132"/>
                </a:cxn>
                <a:cxn ang="0">
                  <a:pos x="11" y="147"/>
                </a:cxn>
                <a:cxn ang="0">
                  <a:pos x="10" y="154"/>
                </a:cxn>
                <a:cxn ang="0">
                  <a:pos x="0" y="169"/>
                </a:cxn>
                <a:cxn ang="0">
                  <a:pos x="23" y="184"/>
                </a:cxn>
                <a:cxn ang="0">
                  <a:pos x="32" y="187"/>
                </a:cxn>
                <a:cxn ang="0">
                  <a:pos x="44" y="186"/>
                </a:cxn>
                <a:cxn ang="0">
                  <a:pos x="48" y="180"/>
                </a:cxn>
                <a:cxn ang="0">
                  <a:pos x="49" y="149"/>
                </a:cxn>
                <a:cxn ang="0">
                  <a:pos x="89" y="148"/>
                </a:cxn>
                <a:cxn ang="0">
                  <a:pos x="89" y="130"/>
                </a:cxn>
              </a:cxnLst>
              <a:rect l="0" t="0" r="r" b="b"/>
              <a:pathLst>
                <a:path w="181" h="188">
                  <a:moveTo>
                    <a:pt x="89" y="130"/>
                  </a:moveTo>
                  <a:lnTo>
                    <a:pt x="88" y="125"/>
                  </a:lnTo>
                  <a:lnTo>
                    <a:pt x="87" y="117"/>
                  </a:lnTo>
                  <a:lnTo>
                    <a:pt x="87" y="110"/>
                  </a:lnTo>
                  <a:lnTo>
                    <a:pt x="90" y="105"/>
                  </a:lnTo>
                  <a:lnTo>
                    <a:pt x="97" y="102"/>
                  </a:lnTo>
                  <a:lnTo>
                    <a:pt x="115" y="95"/>
                  </a:lnTo>
                  <a:lnTo>
                    <a:pt x="122" y="93"/>
                  </a:lnTo>
                  <a:lnTo>
                    <a:pt x="133" y="91"/>
                  </a:lnTo>
                  <a:lnTo>
                    <a:pt x="141" y="88"/>
                  </a:lnTo>
                  <a:lnTo>
                    <a:pt x="148" y="83"/>
                  </a:lnTo>
                  <a:lnTo>
                    <a:pt x="153" y="78"/>
                  </a:lnTo>
                  <a:lnTo>
                    <a:pt x="156" y="66"/>
                  </a:lnTo>
                  <a:lnTo>
                    <a:pt x="157" y="60"/>
                  </a:lnTo>
                  <a:lnTo>
                    <a:pt x="167" y="55"/>
                  </a:lnTo>
                  <a:lnTo>
                    <a:pt x="179" y="46"/>
                  </a:lnTo>
                  <a:lnTo>
                    <a:pt x="180" y="39"/>
                  </a:lnTo>
                  <a:lnTo>
                    <a:pt x="180" y="31"/>
                  </a:lnTo>
                  <a:lnTo>
                    <a:pt x="174" y="26"/>
                  </a:lnTo>
                  <a:lnTo>
                    <a:pt x="168" y="19"/>
                  </a:lnTo>
                  <a:lnTo>
                    <a:pt x="165" y="12"/>
                  </a:lnTo>
                  <a:lnTo>
                    <a:pt x="166" y="7"/>
                  </a:lnTo>
                  <a:lnTo>
                    <a:pt x="146" y="7"/>
                  </a:lnTo>
                  <a:lnTo>
                    <a:pt x="130" y="3"/>
                  </a:lnTo>
                  <a:lnTo>
                    <a:pt x="125" y="0"/>
                  </a:lnTo>
                  <a:lnTo>
                    <a:pt x="119" y="5"/>
                  </a:lnTo>
                  <a:lnTo>
                    <a:pt x="117" y="2"/>
                  </a:lnTo>
                  <a:lnTo>
                    <a:pt x="110" y="14"/>
                  </a:lnTo>
                  <a:lnTo>
                    <a:pt x="106" y="28"/>
                  </a:lnTo>
                  <a:lnTo>
                    <a:pt x="96" y="35"/>
                  </a:lnTo>
                  <a:lnTo>
                    <a:pt x="92" y="38"/>
                  </a:lnTo>
                  <a:lnTo>
                    <a:pt x="84" y="41"/>
                  </a:lnTo>
                  <a:lnTo>
                    <a:pt x="77" y="47"/>
                  </a:lnTo>
                  <a:lnTo>
                    <a:pt x="76" y="56"/>
                  </a:lnTo>
                  <a:lnTo>
                    <a:pt x="69" y="66"/>
                  </a:lnTo>
                  <a:lnTo>
                    <a:pt x="69" y="72"/>
                  </a:lnTo>
                  <a:lnTo>
                    <a:pt x="69" y="80"/>
                  </a:lnTo>
                  <a:lnTo>
                    <a:pt x="69" y="84"/>
                  </a:lnTo>
                  <a:lnTo>
                    <a:pt x="69" y="89"/>
                  </a:lnTo>
                  <a:lnTo>
                    <a:pt x="67" y="95"/>
                  </a:lnTo>
                  <a:lnTo>
                    <a:pt x="57" y="108"/>
                  </a:lnTo>
                  <a:lnTo>
                    <a:pt x="48" y="115"/>
                  </a:lnTo>
                  <a:lnTo>
                    <a:pt x="24" y="126"/>
                  </a:lnTo>
                  <a:lnTo>
                    <a:pt x="21" y="132"/>
                  </a:lnTo>
                  <a:lnTo>
                    <a:pt x="11" y="147"/>
                  </a:lnTo>
                  <a:lnTo>
                    <a:pt x="10" y="154"/>
                  </a:lnTo>
                  <a:lnTo>
                    <a:pt x="0" y="169"/>
                  </a:lnTo>
                  <a:lnTo>
                    <a:pt x="23" y="184"/>
                  </a:lnTo>
                  <a:lnTo>
                    <a:pt x="32" y="187"/>
                  </a:lnTo>
                  <a:lnTo>
                    <a:pt x="44" y="186"/>
                  </a:lnTo>
                  <a:lnTo>
                    <a:pt x="48" y="180"/>
                  </a:lnTo>
                  <a:lnTo>
                    <a:pt x="49" y="149"/>
                  </a:lnTo>
                  <a:lnTo>
                    <a:pt x="89" y="148"/>
                  </a:lnTo>
                  <a:lnTo>
                    <a:pt x="89" y="13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6" name="Freeform 1150"/>
            <p:cNvSpPr>
              <a:spLocks/>
            </p:cNvSpPr>
            <p:nvPr userDrawn="1"/>
          </p:nvSpPr>
          <p:spPr bwMode="auto">
            <a:xfrm>
              <a:off x="602" y="2409"/>
              <a:ext cx="157" cy="160"/>
            </a:xfrm>
            <a:custGeom>
              <a:avLst/>
              <a:gdLst/>
              <a:ahLst/>
              <a:cxnLst>
                <a:cxn ang="0">
                  <a:pos x="153" y="32"/>
                </a:cxn>
                <a:cxn ang="0">
                  <a:pos x="113" y="0"/>
                </a:cxn>
                <a:cxn ang="0">
                  <a:pos x="113" y="18"/>
                </a:cxn>
                <a:cxn ang="0">
                  <a:pos x="73" y="19"/>
                </a:cxn>
                <a:cxn ang="0">
                  <a:pos x="72" y="50"/>
                </a:cxn>
                <a:cxn ang="0">
                  <a:pos x="68" y="56"/>
                </a:cxn>
                <a:cxn ang="0">
                  <a:pos x="56" y="57"/>
                </a:cxn>
                <a:cxn ang="0">
                  <a:pos x="47" y="54"/>
                </a:cxn>
                <a:cxn ang="0">
                  <a:pos x="24" y="39"/>
                </a:cxn>
                <a:cxn ang="0">
                  <a:pos x="15" y="49"/>
                </a:cxn>
                <a:cxn ang="0">
                  <a:pos x="10" y="58"/>
                </a:cxn>
                <a:cxn ang="0">
                  <a:pos x="2" y="76"/>
                </a:cxn>
                <a:cxn ang="0">
                  <a:pos x="0" y="87"/>
                </a:cxn>
                <a:cxn ang="0">
                  <a:pos x="6" y="96"/>
                </a:cxn>
                <a:cxn ang="0">
                  <a:pos x="9" y="103"/>
                </a:cxn>
                <a:cxn ang="0">
                  <a:pos x="10" y="114"/>
                </a:cxn>
                <a:cxn ang="0">
                  <a:pos x="14" y="130"/>
                </a:cxn>
                <a:cxn ang="0">
                  <a:pos x="13" y="135"/>
                </a:cxn>
                <a:cxn ang="0">
                  <a:pos x="17" y="135"/>
                </a:cxn>
                <a:cxn ang="0">
                  <a:pos x="26" y="136"/>
                </a:cxn>
                <a:cxn ang="0">
                  <a:pos x="31" y="139"/>
                </a:cxn>
                <a:cxn ang="0">
                  <a:pos x="41" y="146"/>
                </a:cxn>
                <a:cxn ang="0">
                  <a:pos x="50" y="155"/>
                </a:cxn>
                <a:cxn ang="0">
                  <a:pos x="53" y="160"/>
                </a:cxn>
                <a:cxn ang="0">
                  <a:pos x="58" y="153"/>
                </a:cxn>
                <a:cxn ang="0">
                  <a:pos x="66" y="143"/>
                </a:cxn>
                <a:cxn ang="0">
                  <a:pos x="69" y="141"/>
                </a:cxn>
                <a:cxn ang="0">
                  <a:pos x="72" y="140"/>
                </a:cxn>
                <a:cxn ang="0">
                  <a:pos x="77" y="143"/>
                </a:cxn>
                <a:cxn ang="0">
                  <a:pos x="82" y="146"/>
                </a:cxn>
                <a:cxn ang="0">
                  <a:pos x="87" y="145"/>
                </a:cxn>
                <a:cxn ang="0">
                  <a:pos x="95" y="142"/>
                </a:cxn>
                <a:cxn ang="0">
                  <a:pos x="103" y="141"/>
                </a:cxn>
                <a:cxn ang="0">
                  <a:pos x="110" y="141"/>
                </a:cxn>
                <a:cxn ang="0">
                  <a:pos x="118" y="142"/>
                </a:cxn>
                <a:cxn ang="0">
                  <a:pos x="129" y="142"/>
                </a:cxn>
                <a:cxn ang="0">
                  <a:pos x="140" y="141"/>
                </a:cxn>
                <a:cxn ang="0">
                  <a:pos x="149" y="137"/>
                </a:cxn>
                <a:cxn ang="0">
                  <a:pos x="154" y="130"/>
                </a:cxn>
                <a:cxn ang="0">
                  <a:pos x="156" y="116"/>
                </a:cxn>
                <a:cxn ang="0">
                  <a:pos x="156" y="75"/>
                </a:cxn>
                <a:cxn ang="0">
                  <a:pos x="151" y="69"/>
                </a:cxn>
                <a:cxn ang="0">
                  <a:pos x="149" y="63"/>
                </a:cxn>
                <a:cxn ang="0">
                  <a:pos x="150" y="57"/>
                </a:cxn>
                <a:cxn ang="0">
                  <a:pos x="153" y="32"/>
                </a:cxn>
              </a:cxnLst>
              <a:rect l="0" t="0" r="r" b="b"/>
              <a:pathLst>
                <a:path w="157" h="161">
                  <a:moveTo>
                    <a:pt x="153" y="32"/>
                  </a:moveTo>
                  <a:lnTo>
                    <a:pt x="113" y="0"/>
                  </a:lnTo>
                  <a:lnTo>
                    <a:pt x="113" y="18"/>
                  </a:lnTo>
                  <a:lnTo>
                    <a:pt x="73" y="19"/>
                  </a:lnTo>
                  <a:lnTo>
                    <a:pt x="72" y="50"/>
                  </a:lnTo>
                  <a:lnTo>
                    <a:pt x="68" y="56"/>
                  </a:lnTo>
                  <a:lnTo>
                    <a:pt x="56" y="57"/>
                  </a:lnTo>
                  <a:lnTo>
                    <a:pt x="47" y="54"/>
                  </a:lnTo>
                  <a:lnTo>
                    <a:pt x="24" y="39"/>
                  </a:lnTo>
                  <a:lnTo>
                    <a:pt x="15" y="49"/>
                  </a:lnTo>
                  <a:lnTo>
                    <a:pt x="10" y="58"/>
                  </a:lnTo>
                  <a:lnTo>
                    <a:pt x="2" y="76"/>
                  </a:lnTo>
                  <a:lnTo>
                    <a:pt x="0" y="87"/>
                  </a:lnTo>
                  <a:lnTo>
                    <a:pt x="6" y="96"/>
                  </a:lnTo>
                  <a:lnTo>
                    <a:pt x="9" y="103"/>
                  </a:lnTo>
                  <a:lnTo>
                    <a:pt x="10" y="114"/>
                  </a:lnTo>
                  <a:lnTo>
                    <a:pt x="14" y="130"/>
                  </a:lnTo>
                  <a:lnTo>
                    <a:pt x="13" y="135"/>
                  </a:lnTo>
                  <a:lnTo>
                    <a:pt x="17" y="135"/>
                  </a:lnTo>
                  <a:lnTo>
                    <a:pt x="26" y="136"/>
                  </a:lnTo>
                  <a:lnTo>
                    <a:pt x="31" y="139"/>
                  </a:lnTo>
                  <a:lnTo>
                    <a:pt x="41" y="146"/>
                  </a:lnTo>
                  <a:lnTo>
                    <a:pt x="50" y="155"/>
                  </a:lnTo>
                  <a:lnTo>
                    <a:pt x="53" y="160"/>
                  </a:lnTo>
                  <a:lnTo>
                    <a:pt x="58" y="153"/>
                  </a:lnTo>
                  <a:lnTo>
                    <a:pt x="66" y="143"/>
                  </a:lnTo>
                  <a:lnTo>
                    <a:pt x="69" y="141"/>
                  </a:lnTo>
                  <a:lnTo>
                    <a:pt x="72" y="140"/>
                  </a:lnTo>
                  <a:lnTo>
                    <a:pt x="77" y="143"/>
                  </a:lnTo>
                  <a:lnTo>
                    <a:pt x="82" y="146"/>
                  </a:lnTo>
                  <a:lnTo>
                    <a:pt x="87" y="145"/>
                  </a:lnTo>
                  <a:lnTo>
                    <a:pt x="95" y="142"/>
                  </a:lnTo>
                  <a:lnTo>
                    <a:pt x="103" y="141"/>
                  </a:lnTo>
                  <a:lnTo>
                    <a:pt x="110" y="141"/>
                  </a:lnTo>
                  <a:lnTo>
                    <a:pt x="118" y="142"/>
                  </a:lnTo>
                  <a:lnTo>
                    <a:pt x="129" y="142"/>
                  </a:lnTo>
                  <a:lnTo>
                    <a:pt x="140" y="141"/>
                  </a:lnTo>
                  <a:lnTo>
                    <a:pt x="149" y="137"/>
                  </a:lnTo>
                  <a:lnTo>
                    <a:pt x="154" y="130"/>
                  </a:lnTo>
                  <a:lnTo>
                    <a:pt x="156" y="116"/>
                  </a:lnTo>
                  <a:lnTo>
                    <a:pt x="156" y="75"/>
                  </a:lnTo>
                  <a:lnTo>
                    <a:pt x="151" y="69"/>
                  </a:lnTo>
                  <a:lnTo>
                    <a:pt x="149" y="63"/>
                  </a:lnTo>
                  <a:lnTo>
                    <a:pt x="150" y="57"/>
                  </a:lnTo>
                  <a:lnTo>
                    <a:pt x="153" y="3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7" name="Freeform 1151"/>
            <p:cNvSpPr>
              <a:spLocks/>
            </p:cNvSpPr>
            <p:nvPr userDrawn="1"/>
          </p:nvSpPr>
          <p:spPr bwMode="auto">
            <a:xfrm>
              <a:off x="863" y="2590"/>
              <a:ext cx="153" cy="133"/>
            </a:xfrm>
            <a:custGeom>
              <a:avLst/>
              <a:gdLst/>
              <a:ahLst/>
              <a:cxnLst>
                <a:cxn ang="0">
                  <a:pos x="152" y="23"/>
                </a:cxn>
                <a:cxn ang="0">
                  <a:pos x="148" y="17"/>
                </a:cxn>
                <a:cxn ang="0">
                  <a:pos x="141" y="8"/>
                </a:cxn>
                <a:cxn ang="0">
                  <a:pos x="137" y="6"/>
                </a:cxn>
                <a:cxn ang="0">
                  <a:pos x="118" y="7"/>
                </a:cxn>
                <a:cxn ang="0">
                  <a:pos x="105" y="3"/>
                </a:cxn>
                <a:cxn ang="0">
                  <a:pos x="101" y="4"/>
                </a:cxn>
                <a:cxn ang="0">
                  <a:pos x="92" y="9"/>
                </a:cxn>
                <a:cxn ang="0">
                  <a:pos x="80" y="6"/>
                </a:cxn>
                <a:cxn ang="0">
                  <a:pos x="73" y="6"/>
                </a:cxn>
                <a:cxn ang="0">
                  <a:pos x="64" y="8"/>
                </a:cxn>
                <a:cxn ang="0">
                  <a:pos x="59" y="6"/>
                </a:cxn>
                <a:cxn ang="0">
                  <a:pos x="56" y="0"/>
                </a:cxn>
                <a:cxn ang="0">
                  <a:pos x="52" y="0"/>
                </a:cxn>
                <a:cxn ang="0">
                  <a:pos x="43" y="3"/>
                </a:cxn>
                <a:cxn ang="0">
                  <a:pos x="36" y="5"/>
                </a:cxn>
                <a:cxn ang="0">
                  <a:pos x="26" y="6"/>
                </a:cxn>
                <a:cxn ang="0">
                  <a:pos x="24" y="10"/>
                </a:cxn>
                <a:cxn ang="0">
                  <a:pos x="24" y="19"/>
                </a:cxn>
                <a:cxn ang="0">
                  <a:pos x="20" y="28"/>
                </a:cxn>
                <a:cxn ang="0">
                  <a:pos x="15" y="40"/>
                </a:cxn>
                <a:cxn ang="0">
                  <a:pos x="20" y="49"/>
                </a:cxn>
                <a:cxn ang="0">
                  <a:pos x="20" y="55"/>
                </a:cxn>
                <a:cxn ang="0">
                  <a:pos x="14" y="64"/>
                </a:cxn>
                <a:cxn ang="0">
                  <a:pos x="9" y="69"/>
                </a:cxn>
                <a:cxn ang="0">
                  <a:pos x="1" y="80"/>
                </a:cxn>
                <a:cxn ang="0">
                  <a:pos x="0" y="87"/>
                </a:cxn>
                <a:cxn ang="0">
                  <a:pos x="0" y="106"/>
                </a:cxn>
                <a:cxn ang="0">
                  <a:pos x="7" y="106"/>
                </a:cxn>
                <a:cxn ang="0">
                  <a:pos x="19" y="106"/>
                </a:cxn>
                <a:cxn ang="0">
                  <a:pos x="22" y="109"/>
                </a:cxn>
                <a:cxn ang="0">
                  <a:pos x="27" y="115"/>
                </a:cxn>
                <a:cxn ang="0">
                  <a:pos x="31" y="126"/>
                </a:cxn>
                <a:cxn ang="0">
                  <a:pos x="41" y="132"/>
                </a:cxn>
                <a:cxn ang="0">
                  <a:pos x="66" y="129"/>
                </a:cxn>
                <a:cxn ang="0">
                  <a:pos x="71" y="131"/>
                </a:cxn>
                <a:cxn ang="0">
                  <a:pos x="74" y="129"/>
                </a:cxn>
                <a:cxn ang="0">
                  <a:pos x="82" y="116"/>
                </a:cxn>
                <a:cxn ang="0">
                  <a:pos x="86" y="108"/>
                </a:cxn>
                <a:cxn ang="0">
                  <a:pos x="95" y="102"/>
                </a:cxn>
                <a:cxn ang="0">
                  <a:pos x="119" y="81"/>
                </a:cxn>
                <a:cxn ang="0">
                  <a:pos x="127" y="75"/>
                </a:cxn>
                <a:cxn ang="0">
                  <a:pos x="134" y="54"/>
                </a:cxn>
                <a:cxn ang="0">
                  <a:pos x="137" y="47"/>
                </a:cxn>
                <a:cxn ang="0">
                  <a:pos x="143" y="41"/>
                </a:cxn>
                <a:cxn ang="0">
                  <a:pos x="149" y="34"/>
                </a:cxn>
                <a:cxn ang="0">
                  <a:pos x="152" y="23"/>
                </a:cxn>
              </a:cxnLst>
              <a:rect l="0" t="0" r="r" b="b"/>
              <a:pathLst>
                <a:path w="153" h="133">
                  <a:moveTo>
                    <a:pt x="152" y="23"/>
                  </a:moveTo>
                  <a:lnTo>
                    <a:pt x="148" y="17"/>
                  </a:lnTo>
                  <a:lnTo>
                    <a:pt x="141" y="8"/>
                  </a:lnTo>
                  <a:lnTo>
                    <a:pt x="137" y="6"/>
                  </a:lnTo>
                  <a:lnTo>
                    <a:pt x="118" y="7"/>
                  </a:lnTo>
                  <a:lnTo>
                    <a:pt x="105" y="3"/>
                  </a:lnTo>
                  <a:lnTo>
                    <a:pt x="101" y="4"/>
                  </a:lnTo>
                  <a:lnTo>
                    <a:pt x="92" y="9"/>
                  </a:lnTo>
                  <a:lnTo>
                    <a:pt x="80" y="6"/>
                  </a:lnTo>
                  <a:lnTo>
                    <a:pt x="73" y="6"/>
                  </a:lnTo>
                  <a:lnTo>
                    <a:pt x="64" y="8"/>
                  </a:lnTo>
                  <a:lnTo>
                    <a:pt x="59" y="6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3" y="3"/>
                  </a:lnTo>
                  <a:lnTo>
                    <a:pt x="36" y="5"/>
                  </a:lnTo>
                  <a:lnTo>
                    <a:pt x="26" y="6"/>
                  </a:lnTo>
                  <a:lnTo>
                    <a:pt x="24" y="10"/>
                  </a:lnTo>
                  <a:lnTo>
                    <a:pt x="24" y="19"/>
                  </a:lnTo>
                  <a:lnTo>
                    <a:pt x="20" y="28"/>
                  </a:lnTo>
                  <a:lnTo>
                    <a:pt x="15" y="40"/>
                  </a:lnTo>
                  <a:lnTo>
                    <a:pt x="20" y="49"/>
                  </a:lnTo>
                  <a:lnTo>
                    <a:pt x="20" y="55"/>
                  </a:lnTo>
                  <a:lnTo>
                    <a:pt x="14" y="64"/>
                  </a:lnTo>
                  <a:lnTo>
                    <a:pt x="9" y="69"/>
                  </a:lnTo>
                  <a:lnTo>
                    <a:pt x="1" y="80"/>
                  </a:lnTo>
                  <a:lnTo>
                    <a:pt x="0" y="87"/>
                  </a:lnTo>
                  <a:lnTo>
                    <a:pt x="0" y="106"/>
                  </a:lnTo>
                  <a:lnTo>
                    <a:pt x="7" y="106"/>
                  </a:lnTo>
                  <a:lnTo>
                    <a:pt x="19" y="106"/>
                  </a:lnTo>
                  <a:lnTo>
                    <a:pt x="22" y="109"/>
                  </a:lnTo>
                  <a:lnTo>
                    <a:pt x="27" y="115"/>
                  </a:lnTo>
                  <a:lnTo>
                    <a:pt x="31" y="126"/>
                  </a:lnTo>
                  <a:lnTo>
                    <a:pt x="41" y="132"/>
                  </a:lnTo>
                  <a:lnTo>
                    <a:pt x="66" y="129"/>
                  </a:lnTo>
                  <a:lnTo>
                    <a:pt x="71" y="131"/>
                  </a:lnTo>
                  <a:lnTo>
                    <a:pt x="74" y="129"/>
                  </a:lnTo>
                  <a:lnTo>
                    <a:pt x="82" y="116"/>
                  </a:lnTo>
                  <a:lnTo>
                    <a:pt x="86" y="108"/>
                  </a:lnTo>
                  <a:lnTo>
                    <a:pt x="95" y="102"/>
                  </a:lnTo>
                  <a:lnTo>
                    <a:pt x="119" y="81"/>
                  </a:lnTo>
                  <a:lnTo>
                    <a:pt x="127" y="75"/>
                  </a:lnTo>
                  <a:lnTo>
                    <a:pt x="134" y="54"/>
                  </a:lnTo>
                  <a:lnTo>
                    <a:pt x="137" y="47"/>
                  </a:lnTo>
                  <a:lnTo>
                    <a:pt x="143" y="41"/>
                  </a:lnTo>
                  <a:lnTo>
                    <a:pt x="149" y="34"/>
                  </a:lnTo>
                  <a:lnTo>
                    <a:pt x="152" y="2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8" name="Freeform 1152"/>
            <p:cNvSpPr>
              <a:spLocks/>
            </p:cNvSpPr>
            <p:nvPr userDrawn="1"/>
          </p:nvSpPr>
          <p:spPr bwMode="auto">
            <a:xfrm>
              <a:off x="920" y="2250"/>
              <a:ext cx="48" cy="107"/>
            </a:xfrm>
            <a:custGeom>
              <a:avLst/>
              <a:gdLst/>
              <a:ahLst/>
              <a:cxnLst>
                <a:cxn ang="0">
                  <a:pos x="47" y="63"/>
                </a:cxn>
                <a:cxn ang="0">
                  <a:pos x="36" y="57"/>
                </a:cxn>
                <a:cxn ang="0">
                  <a:pos x="36" y="54"/>
                </a:cxn>
                <a:cxn ang="0">
                  <a:pos x="36" y="48"/>
                </a:cxn>
                <a:cxn ang="0">
                  <a:pos x="40" y="45"/>
                </a:cxn>
                <a:cxn ang="0">
                  <a:pos x="45" y="38"/>
                </a:cxn>
                <a:cxn ang="0">
                  <a:pos x="45" y="32"/>
                </a:cxn>
                <a:cxn ang="0">
                  <a:pos x="41" y="12"/>
                </a:cxn>
                <a:cxn ang="0">
                  <a:pos x="41" y="2"/>
                </a:cxn>
                <a:cxn ang="0">
                  <a:pos x="32" y="0"/>
                </a:cxn>
                <a:cxn ang="0">
                  <a:pos x="27" y="7"/>
                </a:cxn>
                <a:cxn ang="0">
                  <a:pos x="14" y="8"/>
                </a:cxn>
                <a:cxn ang="0">
                  <a:pos x="1" y="8"/>
                </a:cxn>
                <a:cxn ang="0">
                  <a:pos x="1" y="25"/>
                </a:cxn>
                <a:cxn ang="0">
                  <a:pos x="4" y="36"/>
                </a:cxn>
                <a:cxn ang="0">
                  <a:pos x="4" y="43"/>
                </a:cxn>
                <a:cxn ang="0">
                  <a:pos x="3" y="52"/>
                </a:cxn>
                <a:cxn ang="0">
                  <a:pos x="0" y="58"/>
                </a:cxn>
                <a:cxn ang="0">
                  <a:pos x="0" y="65"/>
                </a:cxn>
                <a:cxn ang="0">
                  <a:pos x="3" y="74"/>
                </a:cxn>
                <a:cxn ang="0">
                  <a:pos x="8" y="85"/>
                </a:cxn>
                <a:cxn ang="0">
                  <a:pos x="17" y="93"/>
                </a:cxn>
                <a:cxn ang="0">
                  <a:pos x="25" y="101"/>
                </a:cxn>
                <a:cxn ang="0">
                  <a:pos x="27" y="106"/>
                </a:cxn>
                <a:cxn ang="0">
                  <a:pos x="31" y="104"/>
                </a:cxn>
                <a:cxn ang="0">
                  <a:pos x="33" y="99"/>
                </a:cxn>
                <a:cxn ang="0">
                  <a:pos x="34" y="95"/>
                </a:cxn>
                <a:cxn ang="0">
                  <a:pos x="36" y="88"/>
                </a:cxn>
                <a:cxn ang="0">
                  <a:pos x="40" y="83"/>
                </a:cxn>
                <a:cxn ang="0">
                  <a:pos x="43" y="77"/>
                </a:cxn>
                <a:cxn ang="0">
                  <a:pos x="47" y="63"/>
                </a:cxn>
              </a:cxnLst>
              <a:rect l="0" t="0" r="r" b="b"/>
              <a:pathLst>
                <a:path w="48" h="107">
                  <a:moveTo>
                    <a:pt x="47" y="63"/>
                  </a:moveTo>
                  <a:lnTo>
                    <a:pt x="36" y="57"/>
                  </a:lnTo>
                  <a:lnTo>
                    <a:pt x="36" y="54"/>
                  </a:lnTo>
                  <a:lnTo>
                    <a:pt x="36" y="48"/>
                  </a:lnTo>
                  <a:lnTo>
                    <a:pt x="40" y="45"/>
                  </a:lnTo>
                  <a:lnTo>
                    <a:pt x="45" y="38"/>
                  </a:lnTo>
                  <a:lnTo>
                    <a:pt x="45" y="32"/>
                  </a:lnTo>
                  <a:lnTo>
                    <a:pt x="41" y="12"/>
                  </a:lnTo>
                  <a:lnTo>
                    <a:pt x="41" y="2"/>
                  </a:lnTo>
                  <a:lnTo>
                    <a:pt x="32" y="0"/>
                  </a:lnTo>
                  <a:lnTo>
                    <a:pt x="27" y="7"/>
                  </a:lnTo>
                  <a:lnTo>
                    <a:pt x="14" y="8"/>
                  </a:lnTo>
                  <a:lnTo>
                    <a:pt x="1" y="8"/>
                  </a:lnTo>
                  <a:lnTo>
                    <a:pt x="1" y="25"/>
                  </a:lnTo>
                  <a:lnTo>
                    <a:pt x="4" y="36"/>
                  </a:lnTo>
                  <a:lnTo>
                    <a:pt x="4" y="43"/>
                  </a:lnTo>
                  <a:lnTo>
                    <a:pt x="3" y="52"/>
                  </a:lnTo>
                  <a:lnTo>
                    <a:pt x="0" y="58"/>
                  </a:lnTo>
                  <a:lnTo>
                    <a:pt x="0" y="65"/>
                  </a:lnTo>
                  <a:lnTo>
                    <a:pt x="3" y="74"/>
                  </a:lnTo>
                  <a:lnTo>
                    <a:pt x="8" y="85"/>
                  </a:lnTo>
                  <a:lnTo>
                    <a:pt x="17" y="93"/>
                  </a:lnTo>
                  <a:lnTo>
                    <a:pt x="25" y="101"/>
                  </a:lnTo>
                  <a:lnTo>
                    <a:pt x="27" y="106"/>
                  </a:lnTo>
                  <a:lnTo>
                    <a:pt x="31" y="104"/>
                  </a:lnTo>
                  <a:lnTo>
                    <a:pt x="33" y="99"/>
                  </a:lnTo>
                  <a:lnTo>
                    <a:pt x="34" y="95"/>
                  </a:lnTo>
                  <a:lnTo>
                    <a:pt x="36" y="88"/>
                  </a:lnTo>
                  <a:lnTo>
                    <a:pt x="40" y="83"/>
                  </a:lnTo>
                  <a:lnTo>
                    <a:pt x="43" y="77"/>
                  </a:lnTo>
                  <a:lnTo>
                    <a:pt x="47" y="6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49" name="Freeform 1153"/>
            <p:cNvSpPr>
              <a:spLocks/>
            </p:cNvSpPr>
            <p:nvPr userDrawn="1"/>
          </p:nvSpPr>
          <p:spPr bwMode="auto">
            <a:xfrm>
              <a:off x="947" y="2314"/>
              <a:ext cx="199" cy="227"/>
            </a:xfrm>
            <a:custGeom>
              <a:avLst/>
              <a:gdLst/>
              <a:ahLst/>
              <a:cxnLst>
                <a:cxn ang="0">
                  <a:pos x="16" y="14"/>
                </a:cxn>
                <a:cxn ang="0">
                  <a:pos x="9" y="25"/>
                </a:cxn>
                <a:cxn ang="0">
                  <a:pos x="6" y="36"/>
                </a:cxn>
                <a:cxn ang="0">
                  <a:pos x="0" y="43"/>
                </a:cxn>
                <a:cxn ang="0">
                  <a:pos x="2" y="71"/>
                </a:cxn>
                <a:cxn ang="0">
                  <a:pos x="6" y="81"/>
                </a:cxn>
                <a:cxn ang="0">
                  <a:pos x="9" y="95"/>
                </a:cxn>
                <a:cxn ang="0">
                  <a:pos x="4" y="110"/>
                </a:cxn>
                <a:cxn ang="0">
                  <a:pos x="9" y="116"/>
                </a:cxn>
                <a:cxn ang="0">
                  <a:pos x="10" y="126"/>
                </a:cxn>
                <a:cxn ang="0">
                  <a:pos x="18" y="135"/>
                </a:cxn>
                <a:cxn ang="0">
                  <a:pos x="43" y="149"/>
                </a:cxn>
                <a:cxn ang="0">
                  <a:pos x="56" y="154"/>
                </a:cxn>
                <a:cxn ang="0">
                  <a:pos x="68" y="156"/>
                </a:cxn>
                <a:cxn ang="0">
                  <a:pos x="92" y="169"/>
                </a:cxn>
                <a:cxn ang="0">
                  <a:pos x="124" y="186"/>
                </a:cxn>
                <a:cxn ang="0">
                  <a:pos x="163" y="210"/>
                </a:cxn>
                <a:cxn ang="0">
                  <a:pos x="186" y="226"/>
                </a:cxn>
                <a:cxn ang="0">
                  <a:pos x="197" y="204"/>
                </a:cxn>
                <a:cxn ang="0">
                  <a:pos x="197" y="86"/>
                </a:cxn>
                <a:cxn ang="0">
                  <a:pos x="194" y="65"/>
                </a:cxn>
                <a:cxn ang="0">
                  <a:pos x="196" y="47"/>
                </a:cxn>
                <a:cxn ang="0">
                  <a:pos x="198" y="24"/>
                </a:cxn>
                <a:cxn ang="0">
                  <a:pos x="173" y="13"/>
                </a:cxn>
                <a:cxn ang="0">
                  <a:pos x="156" y="9"/>
                </a:cxn>
                <a:cxn ang="0">
                  <a:pos x="135" y="21"/>
                </a:cxn>
                <a:cxn ang="0">
                  <a:pos x="138" y="31"/>
                </a:cxn>
                <a:cxn ang="0">
                  <a:pos x="137" y="46"/>
                </a:cxn>
                <a:cxn ang="0">
                  <a:pos x="121" y="47"/>
                </a:cxn>
                <a:cxn ang="0">
                  <a:pos x="99" y="34"/>
                </a:cxn>
                <a:cxn ang="0">
                  <a:pos x="72" y="23"/>
                </a:cxn>
                <a:cxn ang="0">
                  <a:pos x="33" y="9"/>
                </a:cxn>
              </a:cxnLst>
              <a:rect l="0" t="0" r="r" b="b"/>
              <a:pathLst>
                <a:path w="199" h="227">
                  <a:moveTo>
                    <a:pt x="20" y="0"/>
                  </a:moveTo>
                  <a:lnTo>
                    <a:pt x="16" y="14"/>
                  </a:lnTo>
                  <a:lnTo>
                    <a:pt x="13" y="20"/>
                  </a:lnTo>
                  <a:lnTo>
                    <a:pt x="9" y="25"/>
                  </a:lnTo>
                  <a:lnTo>
                    <a:pt x="7" y="32"/>
                  </a:lnTo>
                  <a:lnTo>
                    <a:pt x="6" y="36"/>
                  </a:lnTo>
                  <a:lnTo>
                    <a:pt x="4" y="41"/>
                  </a:lnTo>
                  <a:lnTo>
                    <a:pt x="0" y="43"/>
                  </a:lnTo>
                  <a:lnTo>
                    <a:pt x="2" y="55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1"/>
                  </a:lnTo>
                  <a:lnTo>
                    <a:pt x="9" y="91"/>
                  </a:lnTo>
                  <a:lnTo>
                    <a:pt x="9" y="95"/>
                  </a:lnTo>
                  <a:lnTo>
                    <a:pt x="5" y="104"/>
                  </a:lnTo>
                  <a:lnTo>
                    <a:pt x="4" y="110"/>
                  </a:lnTo>
                  <a:lnTo>
                    <a:pt x="5" y="114"/>
                  </a:lnTo>
                  <a:lnTo>
                    <a:pt x="9" y="116"/>
                  </a:lnTo>
                  <a:lnTo>
                    <a:pt x="10" y="120"/>
                  </a:lnTo>
                  <a:lnTo>
                    <a:pt x="10" y="126"/>
                  </a:lnTo>
                  <a:lnTo>
                    <a:pt x="12" y="130"/>
                  </a:lnTo>
                  <a:lnTo>
                    <a:pt x="18" y="135"/>
                  </a:lnTo>
                  <a:lnTo>
                    <a:pt x="37" y="149"/>
                  </a:lnTo>
                  <a:lnTo>
                    <a:pt x="43" y="149"/>
                  </a:lnTo>
                  <a:lnTo>
                    <a:pt x="50" y="151"/>
                  </a:lnTo>
                  <a:lnTo>
                    <a:pt x="56" y="154"/>
                  </a:lnTo>
                  <a:lnTo>
                    <a:pt x="60" y="155"/>
                  </a:lnTo>
                  <a:lnTo>
                    <a:pt x="68" y="156"/>
                  </a:lnTo>
                  <a:lnTo>
                    <a:pt x="75" y="157"/>
                  </a:lnTo>
                  <a:lnTo>
                    <a:pt x="92" y="169"/>
                  </a:lnTo>
                  <a:lnTo>
                    <a:pt x="107" y="178"/>
                  </a:lnTo>
                  <a:lnTo>
                    <a:pt x="124" y="186"/>
                  </a:lnTo>
                  <a:lnTo>
                    <a:pt x="142" y="197"/>
                  </a:lnTo>
                  <a:lnTo>
                    <a:pt x="163" y="210"/>
                  </a:lnTo>
                  <a:lnTo>
                    <a:pt x="178" y="222"/>
                  </a:lnTo>
                  <a:lnTo>
                    <a:pt x="186" y="226"/>
                  </a:lnTo>
                  <a:lnTo>
                    <a:pt x="185" y="204"/>
                  </a:lnTo>
                  <a:lnTo>
                    <a:pt x="197" y="204"/>
                  </a:lnTo>
                  <a:lnTo>
                    <a:pt x="196" y="177"/>
                  </a:lnTo>
                  <a:lnTo>
                    <a:pt x="197" y="86"/>
                  </a:lnTo>
                  <a:lnTo>
                    <a:pt x="195" y="75"/>
                  </a:lnTo>
                  <a:lnTo>
                    <a:pt x="194" y="65"/>
                  </a:lnTo>
                  <a:lnTo>
                    <a:pt x="196" y="55"/>
                  </a:lnTo>
                  <a:lnTo>
                    <a:pt x="196" y="47"/>
                  </a:lnTo>
                  <a:lnTo>
                    <a:pt x="197" y="35"/>
                  </a:lnTo>
                  <a:lnTo>
                    <a:pt x="198" y="24"/>
                  </a:lnTo>
                  <a:lnTo>
                    <a:pt x="187" y="21"/>
                  </a:lnTo>
                  <a:lnTo>
                    <a:pt x="173" y="13"/>
                  </a:lnTo>
                  <a:lnTo>
                    <a:pt x="166" y="11"/>
                  </a:lnTo>
                  <a:lnTo>
                    <a:pt x="156" y="9"/>
                  </a:lnTo>
                  <a:lnTo>
                    <a:pt x="144" y="15"/>
                  </a:lnTo>
                  <a:lnTo>
                    <a:pt x="135" y="21"/>
                  </a:lnTo>
                  <a:lnTo>
                    <a:pt x="132" y="26"/>
                  </a:lnTo>
                  <a:lnTo>
                    <a:pt x="138" y="31"/>
                  </a:lnTo>
                  <a:lnTo>
                    <a:pt x="138" y="40"/>
                  </a:lnTo>
                  <a:lnTo>
                    <a:pt x="137" y="46"/>
                  </a:lnTo>
                  <a:lnTo>
                    <a:pt x="130" y="49"/>
                  </a:lnTo>
                  <a:lnTo>
                    <a:pt x="121" y="47"/>
                  </a:lnTo>
                  <a:lnTo>
                    <a:pt x="112" y="42"/>
                  </a:lnTo>
                  <a:lnTo>
                    <a:pt x="99" y="34"/>
                  </a:lnTo>
                  <a:lnTo>
                    <a:pt x="85" y="31"/>
                  </a:lnTo>
                  <a:lnTo>
                    <a:pt x="72" y="23"/>
                  </a:lnTo>
                  <a:lnTo>
                    <a:pt x="55" y="17"/>
                  </a:lnTo>
                  <a:lnTo>
                    <a:pt x="33" y="9"/>
                  </a:lnTo>
                  <a:lnTo>
                    <a:pt x="2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0" name="Freeform 1154"/>
            <p:cNvSpPr>
              <a:spLocks/>
            </p:cNvSpPr>
            <p:nvPr userDrawn="1"/>
          </p:nvSpPr>
          <p:spPr bwMode="auto">
            <a:xfrm>
              <a:off x="947" y="2746"/>
              <a:ext cx="28" cy="17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17" y="0"/>
                </a:cxn>
                <a:cxn ang="0">
                  <a:pos x="2" y="1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25" y="16"/>
                </a:cxn>
                <a:cxn ang="0">
                  <a:pos x="27" y="4"/>
                </a:cxn>
              </a:cxnLst>
              <a:rect l="0" t="0" r="r" b="b"/>
              <a:pathLst>
                <a:path w="28" h="17">
                  <a:moveTo>
                    <a:pt x="27" y="4"/>
                  </a:moveTo>
                  <a:lnTo>
                    <a:pt x="17" y="0"/>
                  </a:lnTo>
                  <a:lnTo>
                    <a:pt x="2" y="1"/>
                  </a:lnTo>
                  <a:lnTo>
                    <a:pt x="0" y="8"/>
                  </a:lnTo>
                  <a:lnTo>
                    <a:pt x="0" y="16"/>
                  </a:lnTo>
                  <a:lnTo>
                    <a:pt x="25" y="16"/>
                  </a:lnTo>
                  <a:lnTo>
                    <a:pt x="27" y="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1" name="Freeform 1155"/>
            <p:cNvSpPr>
              <a:spLocks/>
            </p:cNvSpPr>
            <p:nvPr userDrawn="1"/>
          </p:nvSpPr>
          <p:spPr bwMode="auto">
            <a:xfrm>
              <a:off x="943" y="2749"/>
              <a:ext cx="72" cy="77"/>
            </a:xfrm>
            <a:custGeom>
              <a:avLst/>
              <a:gdLst/>
              <a:ahLst/>
              <a:cxnLst>
                <a:cxn ang="0">
                  <a:pos x="58" y="1"/>
                </a:cxn>
                <a:cxn ang="0">
                  <a:pos x="31" y="0"/>
                </a:cxn>
                <a:cxn ang="0">
                  <a:pos x="29" y="9"/>
                </a:cxn>
                <a:cxn ang="0">
                  <a:pos x="4" y="9"/>
                </a:cxn>
                <a:cxn ang="0">
                  <a:pos x="0" y="42"/>
                </a:cxn>
                <a:cxn ang="0">
                  <a:pos x="2" y="49"/>
                </a:cxn>
                <a:cxn ang="0">
                  <a:pos x="3" y="57"/>
                </a:cxn>
                <a:cxn ang="0">
                  <a:pos x="13" y="67"/>
                </a:cxn>
                <a:cxn ang="0">
                  <a:pos x="24" y="75"/>
                </a:cxn>
                <a:cxn ang="0">
                  <a:pos x="29" y="74"/>
                </a:cxn>
                <a:cxn ang="0">
                  <a:pos x="34" y="70"/>
                </a:cxn>
                <a:cxn ang="0">
                  <a:pos x="38" y="56"/>
                </a:cxn>
                <a:cxn ang="0">
                  <a:pos x="39" y="52"/>
                </a:cxn>
                <a:cxn ang="0">
                  <a:pos x="41" y="48"/>
                </a:cxn>
                <a:cxn ang="0">
                  <a:pos x="44" y="46"/>
                </a:cxn>
                <a:cxn ang="0">
                  <a:pos x="47" y="48"/>
                </a:cxn>
                <a:cxn ang="0">
                  <a:pos x="52" y="52"/>
                </a:cxn>
                <a:cxn ang="0">
                  <a:pos x="58" y="52"/>
                </a:cxn>
                <a:cxn ang="0">
                  <a:pos x="63" y="49"/>
                </a:cxn>
                <a:cxn ang="0">
                  <a:pos x="64" y="45"/>
                </a:cxn>
                <a:cxn ang="0">
                  <a:pos x="62" y="37"/>
                </a:cxn>
                <a:cxn ang="0">
                  <a:pos x="62" y="32"/>
                </a:cxn>
                <a:cxn ang="0">
                  <a:pos x="62" y="27"/>
                </a:cxn>
                <a:cxn ang="0">
                  <a:pos x="65" y="24"/>
                </a:cxn>
                <a:cxn ang="0">
                  <a:pos x="71" y="17"/>
                </a:cxn>
                <a:cxn ang="0">
                  <a:pos x="70" y="14"/>
                </a:cxn>
                <a:cxn ang="0">
                  <a:pos x="68" y="12"/>
                </a:cxn>
                <a:cxn ang="0">
                  <a:pos x="63" y="12"/>
                </a:cxn>
                <a:cxn ang="0">
                  <a:pos x="58" y="8"/>
                </a:cxn>
                <a:cxn ang="0">
                  <a:pos x="58" y="1"/>
                </a:cxn>
              </a:cxnLst>
              <a:rect l="0" t="0" r="r" b="b"/>
              <a:pathLst>
                <a:path w="72" h="76">
                  <a:moveTo>
                    <a:pt x="58" y="1"/>
                  </a:moveTo>
                  <a:lnTo>
                    <a:pt x="31" y="0"/>
                  </a:lnTo>
                  <a:lnTo>
                    <a:pt x="29" y="9"/>
                  </a:lnTo>
                  <a:lnTo>
                    <a:pt x="4" y="9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3" y="57"/>
                  </a:lnTo>
                  <a:lnTo>
                    <a:pt x="13" y="67"/>
                  </a:lnTo>
                  <a:lnTo>
                    <a:pt x="24" y="75"/>
                  </a:lnTo>
                  <a:lnTo>
                    <a:pt x="29" y="74"/>
                  </a:lnTo>
                  <a:lnTo>
                    <a:pt x="34" y="70"/>
                  </a:lnTo>
                  <a:lnTo>
                    <a:pt x="38" y="56"/>
                  </a:lnTo>
                  <a:lnTo>
                    <a:pt x="39" y="52"/>
                  </a:lnTo>
                  <a:lnTo>
                    <a:pt x="41" y="48"/>
                  </a:lnTo>
                  <a:lnTo>
                    <a:pt x="44" y="46"/>
                  </a:lnTo>
                  <a:lnTo>
                    <a:pt x="47" y="48"/>
                  </a:lnTo>
                  <a:lnTo>
                    <a:pt x="52" y="52"/>
                  </a:lnTo>
                  <a:lnTo>
                    <a:pt x="58" y="52"/>
                  </a:lnTo>
                  <a:lnTo>
                    <a:pt x="63" y="49"/>
                  </a:lnTo>
                  <a:lnTo>
                    <a:pt x="64" y="45"/>
                  </a:lnTo>
                  <a:lnTo>
                    <a:pt x="62" y="37"/>
                  </a:lnTo>
                  <a:lnTo>
                    <a:pt x="62" y="32"/>
                  </a:lnTo>
                  <a:lnTo>
                    <a:pt x="62" y="27"/>
                  </a:lnTo>
                  <a:lnTo>
                    <a:pt x="65" y="24"/>
                  </a:lnTo>
                  <a:lnTo>
                    <a:pt x="71" y="17"/>
                  </a:lnTo>
                  <a:lnTo>
                    <a:pt x="70" y="14"/>
                  </a:lnTo>
                  <a:lnTo>
                    <a:pt x="68" y="12"/>
                  </a:lnTo>
                  <a:lnTo>
                    <a:pt x="63" y="12"/>
                  </a:lnTo>
                  <a:lnTo>
                    <a:pt x="58" y="8"/>
                  </a:lnTo>
                  <a:lnTo>
                    <a:pt x="58" y="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2" name="Freeform 1156"/>
            <p:cNvSpPr>
              <a:spLocks/>
            </p:cNvSpPr>
            <p:nvPr userDrawn="1"/>
          </p:nvSpPr>
          <p:spPr bwMode="auto">
            <a:xfrm>
              <a:off x="977" y="2854"/>
              <a:ext cx="159" cy="150"/>
            </a:xfrm>
            <a:custGeom>
              <a:avLst/>
              <a:gdLst/>
              <a:ahLst/>
              <a:cxnLst>
                <a:cxn ang="0">
                  <a:pos x="159" y="64"/>
                </a:cxn>
                <a:cxn ang="0">
                  <a:pos x="150" y="61"/>
                </a:cxn>
                <a:cxn ang="0">
                  <a:pos x="140" y="61"/>
                </a:cxn>
                <a:cxn ang="0">
                  <a:pos x="133" y="58"/>
                </a:cxn>
                <a:cxn ang="0">
                  <a:pos x="132" y="51"/>
                </a:cxn>
                <a:cxn ang="0">
                  <a:pos x="134" y="42"/>
                </a:cxn>
                <a:cxn ang="0">
                  <a:pos x="132" y="33"/>
                </a:cxn>
                <a:cxn ang="0">
                  <a:pos x="132" y="20"/>
                </a:cxn>
                <a:cxn ang="0">
                  <a:pos x="129" y="14"/>
                </a:cxn>
                <a:cxn ang="0">
                  <a:pos x="124" y="13"/>
                </a:cxn>
                <a:cxn ang="0">
                  <a:pos x="119" y="10"/>
                </a:cxn>
                <a:cxn ang="0">
                  <a:pos x="115" y="8"/>
                </a:cxn>
                <a:cxn ang="0">
                  <a:pos x="107" y="14"/>
                </a:cxn>
                <a:cxn ang="0">
                  <a:pos x="96" y="22"/>
                </a:cxn>
                <a:cxn ang="0">
                  <a:pos x="87" y="23"/>
                </a:cxn>
                <a:cxn ang="0">
                  <a:pos x="77" y="20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64" y="0"/>
                </a:cxn>
                <a:cxn ang="0">
                  <a:pos x="49" y="0"/>
                </a:cxn>
                <a:cxn ang="0">
                  <a:pos x="30" y="2"/>
                </a:cxn>
                <a:cxn ang="0">
                  <a:pos x="17" y="4"/>
                </a:cxn>
                <a:cxn ang="0">
                  <a:pos x="11" y="6"/>
                </a:cxn>
                <a:cxn ang="0">
                  <a:pos x="11" y="11"/>
                </a:cxn>
                <a:cxn ang="0">
                  <a:pos x="18" y="30"/>
                </a:cxn>
                <a:cxn ang="0">
                  <a:pos x="18" y="42"/>
                </a:cxn>
                <a:cxn ang="0">
                  <a:pos x="22" y="54"/>
                </a:cxn>
                <a:cxn ang="0">
                  <a:pos x="27" y="74"/>
                </a:cxn>
                <a:cxn ang="0">
                  <a:pos x="13" y="96"/>
                </a:cxn>
                <a:cxn ang="0">
                  <a:pos x="4" y="123"/>
                </a:cxn>
                <a:cxn ang="0">
                  <a:pos x="0" y="138"/>
                </a:cxn>
                <a:cxn ang="0">
                  <a:pos x="0" y="143"/>
                </a:cxn>
                <a:cxn ang="0">
                  <a:pos x="8" y="144"/>
                </a:cxn>
                <a:cxn ang="0">
                  <a:pos x="13" y="142"/>
                </a:cxn>
                <a:cxn ang="0">
                  <a:pos x="19" y="139"/>
                </a:cxn>
                <a:cxn ang="0">
                  <a:pos x="30" y="142"/>
                </a:cxn>
                <a:cxn ang="0">
                  <a:pos x="38" y="144"/>
                </a:cxn>
                <a:cxn ang="0">
                  <a:pos x="85" y="141"/>
                </a:cxn>
                <a:cxn ang="0">
                  <a:pos x="92" y="142"/>
                </a:cxn>
                <a:cxn ang="0">
                  <a:pos x="106" y="148"/>
                </a:cxn>
                <a:cxn ang="0">
                  <a:pos x="119" y="149"/>
                </a:cxn>
                <a:cxn ang="0">
                  <a:pos x="135" y="148"/>
                </a:cxn>
                <a:cxn ang="0">
                  <a:pos x="137" y="147"/>
                </a:cxn>
                <a:cxn ang="0">
                  <a:pos x="136" y="124"/>
                </a:cxn>
                <a:cxn ang="0">
                  <a:pos x="135" y="110"/>
                </a:cxn>
                <a:cxn ang="0">
                  <a:pos x="136" y="97"/>
                </a:cxn>
                <a:cxn ang="0">
                  <a:pos x="140" y="88"/>
                </a:cxn>
                <a:cxn ang="0">
                  <a:pos x="147" y="87"/>
                </a:cxn>
                <a:cxn ang="0">
                  <a:pos x="156" y="87"/>
                </a:cxn>
                <a:cxn ang="0">
                  <a:pos x="158" y="83"/>
                </a:cxn>
                <a:cxn ang="0">
                  <a:pos x="159" y="64"/>
                </a:cxn>
              </a:cxnLst>
              <a:rect l="0" t="0" r="r" b="b"/>
              <a:pathLst>
                <a:path w="160" h="150">
                  <a:moveTo>
                    <a:pt x="159" y="64"/>
                  </a:moveTo>
                  <a:lnTo>
                    <a:pt x="150" y="61"/>
                  </a:lnTo>
                  <a:lnTo>
                    <a:pt x="140" y="61"/>
                  </a:lnTo>
                  <a:lnTo>
                    <a:pt x="133" y="58"/>
                  </a:lnTo>
                  <a:lnTo>
                    <a:pt x="132" y="51"/>
                  </a:lnTo>
                  <a:lnTo>
                    <a:pt x="134" y="42"/>
                  </a:lnTo>
                  <a:lnTo>
                    <a:pt x="132" y="33"/>
                  </a:lnTo>
                  <a:lnTo>
                    <a:pt x="132" y="20"/>
                  </a:lnTo>
                  <a:lnTo>
                    <a:pt x="129" y="14"/>
                  </a:lnTo>
                  <a:lnTo>
                    <a:pt x="124" y="13"/>
                  </a:lnTo>
                  <a:lnTo>
                    <a:pt x="119" y="10"/>
                  </a:lnTo>
                  <a:lnTo>
                    <a:pt x="115" y="8"/>
                  </a:lnTo>
                  <a:lnTo>
                    <a:pt x="107" y="14"/>
                  </a:lnTo>
                  <a:lnTo>
                    <a:pt x="96" y="22"/>
                  </a:lnTo>
                  <a:lnTo>
                    <a:pt x="87" y="23"/>
                  </a:lnTo>
                  <a:lnTo>
                    <a:pt x="77" y="20"/>
                  </a:lnTo>
                  <a:lnTo>
                    <a:pt x="72" y="11"/>
                  </a:lnTo>
                  <a:lnTo>
                    <a:pt x="67" y="2"/>
                  </a:lnTo>
                  <a:lnTo>
                    <a:pt x="64" y="0"/>
                  </a:lnTo>
                  <a:lnTo>
                    <a:pt x="49" y="0"/>
                  </a:lnTo>
                  <a:lnTo>
                    <a:pt x="30" y="2"/>
                  </a:lnTo>
                  <a:lnTo>
                    <a:pt x="17" y="4"/>
                  </a:lnTo>
                  <a:lnTo>
                    <a:pt x="11" y="6"/>
                  </a:lnTo>
                  <a:lnTo>
                    <a:pt x="11" y="11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2" y="54"/>
                  </a:lnTo>
                  <a:lnTo>
                    <a:pt x="27" y="74"/>
                  </a:lnTo>
                  <a:lnTo>
                    <a:pt x="13" y="96"/>
                  </a:lnTo>
                  <a:lnTo>
                    <a:pt x="4" y="123"/>
                  </a:lnTo>
                  <a:lnTo>
                    <a:pt x="0" y="138"/>
                  </a:lnTo>
                  <a:lnTo>
                    <a:pt x="0" y="143"/>
                  </a:lnTo>
                  <a:lnTo>
                    <a:pt x="8" y="144"/>
                  </a:lnTo>
                  <a:lnTo>
                    <a:pt x="13" y="142"/>
                  </a:lnTo>
                  <a:lnTo>
                    <a:pt x="19" y="139"/>
                  </a:lnTo>
                  <a:lnTo>
                    <a:pt x="30" y="142"/>
                  </a:lnTo>
                  <a:lnTo>
                    <a:pt x="38" y="144"/>
                  </a:lnTo>
                  <a:lnTo>
                    <a:pt x="85" y="141"/>
                  </a:lnTo>
                  <a:lnTo>
                    <a:pt x="92" y="142"/>
                  </a:lnTo>
                  <a:lnTo>
                    <a:pt x="106" y="148"/>
                  </a:lnTo>
                  <a:lnTo>
                    <a:pt x="119" y="149"/>
                  </a:lnTo>
                  <a:lnTo>
                    <a:pt x="135" y="148"/>
                  </a:lnTo>
                  <a:lnTo>
                    <a:pt x="137" y="147"/>
                  </a:lnTo>
                  <a:lnTo>
                    <a:pt x="136" y="124"/>
                  </a:lnTo>
                  <a:lnTo>
                    <a:pt x="135" y="110"/>
                  </a:lnTo>
                  <a:lnTo>
                    <a:pt x="136" y="97"/>
                  </a:lnTo>
                  <a:lnTo>
                    <a:pt x="140" y="88"/>
                  </a:lnTo>
                  <a:lnTo>
                    <a:pt x="147" y="87"/>
                  </a:lnTo>
                  <a:lnTo>
                    <a:pt x="156" y="87"/>
                  </a:lnTo>
                  <a:lnTo>
                    <a:pt x="158" y="83"/>
                  </a:lnTo>
                  <a:lnTo>
                    <a:pt x="159" y="6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3" name="Freeform 1157"/>
            <p:cNvSpPr>
              <a:spLocks/>
            </p:cNvSpPr>
            <p:nvPr userDrawn="1"/>
          </p:nvSpPr>
          <p:spPr bwMode="auto">
            <a:xfrm>
              <a:off x="1083" y="3000"/>
              <a:ext cx="118" cy="141"/>
            </a:xfrm>
            <a:custGeom>
              <a:avLst/>
              <a:gdLst/>
              <a:ahLst/>
              <a:cxnLst>
                <a:cxn ang="0">
                  <a:pos x="73" y="18"/>
                </a:cxn>
                <a:cxn ang="0">
                  <a:pos x="71" y="16"/>
                </a:cxn>
                <a:cxn ang="0">
                  <a:pos x="66" y="5"/>
                </a:cxn>
                <a:cxn ang="0">
                  <a:pos x="59" y="0"/>
                </a:cxn>
                <a:cxn ang="0">
                  <a:pos x="49" y="6"/>
                </a:cxn>
                <a:cxn ang="0">
                  <a:pos x="39" y="10"/>
                </a:cxn>
                <a:cxn ang="0">
                  <a:pos x="15" y="11"/>
                </a:cxn>
                <a:cxn ang="0">
                  <a:pos x="14" y="59"/>
                </a:cxn>
                <a:cxn ang="0">
                  <a:pos x="2" y="63"/>
                </a:cxn>
                <a:cxn ang="0">
                  <a:pos x="0" y="121"/>
                </a:cxn>
                <a:cxn ang="0">
                  <a:pos x="5" y="122"/>
                </a:cxn>
                <a:cxn ang="0">
                  <a:pos x="10" y="134"/>
                </a:cxn>
                <a:cxn ang="0">
                  <a:pos x="14" y="140"/>
                </a:cxn>
                <a:cxn ang="0">
                  <a:pos x="20" y="140"/>
                </a:cxn>
                <a:cxn ang="0">
                  <a:pos x="25" y="138"/>
                </a:cxn>
                <a:cxn ang="0">
                  <a:pos x="29" y="129"/>
                </a:cxn>
                <a:cxn ang="0">
                  <a:pos x="30" y="123"/>
                </a:cxn>
                <a:cxn ang="0">
                  <a:pos x="33" y="124"/>
                </a:cxn>
                <a:cxn ang="0">
                  <a:pos x="44" y="130"/>
                </a:cxn>
                <a:cxn ang="0">
                  <a:pos x="56" y="126"/>
                </a:cxn>
                <a:cxn ang="0">
                  <a:pos x="65" y="118"/>
                </a:cxn>
                <a:cxn ang="0">
                  <a:pos x="71" y="99"/>
                </a:cxn>
                <a:cxn ang="0">
                  <a:pos x="73" y="93"/>
                </a:cxn>
                <a:cxn ang="0">
                  <a:pos x="80" y="80"/>
                </a:cxn>
                <a:cxn ang="0">
                  <a:pos x="91" y="73"/>
                </a:cxn>
                <a:cxn ang="0">
                  <a:pos x="100" y="71"/>
                </a:cxn>
                <a:cxn ang="0">
                  <a:pos x="111" y="70"/>
                </a:cxn>
                <a:cxn ang="0">
                  <a:pos x="117" y="69"/>
                </a:cxn>
                <a:cxn ang="0">
                  <a:pos x="115" y="65"/>
                </a:cxn>
                <a:cxn ang="0">
                  <a:pos x="111" y="58"/>
                </a:cxn>
                <a:cxn ang="0">
                  <a:pos x="105" y="55"/>
                </a:cxn>
                <a:cxn ang="0">
                  <a:pos x="100" y="54"/>
                </a:cxn>
                <a:cxn ang="0">
                  <a:pos x="95" y="42"/>
                </a:cxn>
                <a:cxn ang="0">
                  <a:pos x="87" y="32"/>
                </a:cxn>
                <a:cxn ang="0">
                  <a:pos x="75" y="22"/>
                </a:cxn>
                <a:cxn ang="0">
                  <a:pos x="73" y="18"/>
                </a:cxn>
              </a:cxnLst>
              <a:rect l="0" t="0" r="r" b="b"/>
              <a:pathLst>
                <a:path w="118" h="141">
                  <a:moveTo>
                    <a:pt x="73" y="18"/>
                  </a:moveTo>
                  <a:lnTo>
                    <a:pt x="71" y="16"/>
                  </a:lnTo>
                  <a:lnTo>
                    <a:pt x="66" y="5"/>
                  </a:lnTo>
                  <a:lnTo>
                    <a:pt x="59" y="0"/>
                  </a:lnTo>
                  <a:lnTo>
                    <a:pt x="49" y="6"/>
                  </a:lnTo>
                  <a:lnTo>
                    <a:pt x="39" y="10"/>
                  </a:lnTo>
                  <a:lnTo>
                    <a:pt x="15" y="11"/>
                  </a:lnTo>
                  <a:lnTo>
                    <a:pt x="14" y="59"/>
                  </a:lnTo>
                  <a:lnTo>
                    <a:pt x="2" y="63"/>
                  </a:lnTo>
                  <a:lnTo>
                    <a:pt x="0" y="121"/>
                  </a:lnTo>
                  <a:lnTo>
                    <a:pt x="5" y="122"/>
                  </a:lnTo>
                  <a:lnTo>
                    <a:pt x="10" y="134"/>
                  </a:lnTo>
                  <a:lnTo>
                    <a:pt x="14" y="140"/>
                  </a:lnTo>
                  <a:lnTo>
                    <a:pt x="20" y="140"/>
                  </a:lnTo>
                  <a:lnTo>
                    <a:pt x="25" y="138"/>
                  </a:lnTo>
                  <a:lnTo>
                    <a:pt x="29" y="129"/>
                  </a:lnTo>
                  <a:lnTo>
                    <a:pt x="30" y="123"/>
                  </a:lnTo>
                  <a:lnTo>
                    <a:pt x="33" y="124"/>
                  </a:lnTo>
                  <a:lnTo>
                    <a:pt x="44" y="130"/>
                  </a:lnTo>
                  <a:lnTo>
                    <a:pt x="56" y="126"/>
                  </a:lnTo>
                  <a:lnTo>
                    <a:pt x="65" y="118"/>
                  </a:lnTo>
                  <a:lnTo>
                    <a:pt x="71" y="99"/>
                  </a:lnTo>
                  <a:lnTo>
                    <a:pt x="73" y="93"/>
                  </a:lnTo>
                  <a:lnTo>
                    <a:pt x="80" y="80"/>
                  </a:lnTo>
                  <a:lnTo>
                    <a:pt x="91" y="73"/>
                  </a:lnTo>
                  <a:lnTo>
                    <a:pt x="100" y="71"/>
                  </a:lnTo>
                  <a:lnTo>
                    <a:pt x="111" y="70"/>
                  </a:lnTo>
                  <a:lnTo>
                    <a:pt x="117" y="69"/>
                  </a:lnTo>
                  <a:lnTo>
                    <a:pt x="115" y="65"/>
                  </a:lnTo>
                  <a:lnTo>
                    <a:pt x="111" y="58"/>
                  </a:lnTo>
                  <a:lnTo>
                    <a:pt x="105" y="55"/>
                  </a:lnTo>
                  <a:lnTo>
                    <a:pt x="100" y="54"/>
                  </a:lnTo>
                  <a:lnTo>
                    <a:pt x="95" y="42"/>
                  </a:lnTo>
                  <a:lnTo>
                    <a:pt x="87" y="32"/>
                  </a:lnTo>
                  <a:lnTo>
                    <a:pt x="75" y="22"/>
                  </a:lnTo>
                  <a:lnTo>
                    <a:pt x="73" y="1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4" name="Freeform 1158"/>
            <p:cNvSpPr>
              <a:spLocks/>
            </p:cNvSpPr>
            <p:nvPr userDrawn="1"/>
          </p:nvSpPr>
          <p:spPr bwMode="auto">
            <a:xfrm>
              <a:off x="1209" y="3118"/>
              <a:ext cx="34" cy="18"/>
            </a:xfrm>
            <a:custGeom>
              <a:avLst/>
              <a:gdLst/>
              <a:ahLst/>
              <a:cxnLst>
                <a:cxn ang="0">
                  <a:pos x="33" y="14"/>
                </a:cxn>
                <a:cxn ang="0">
                  <a:pos x="31" y="10"/>
                </a:cxn>
                <a:cxn ang="0">
                  <a:pos x="28" y="3"/>
                </a:cxn>
                <a:cxn ang="0">
                  <a:pos x="25" y="0"/>
                </a:cxn>
                <a:cxn ang="0">
                  <a:pos x="19" y="2"/>
                </a:cxn>
                <a:cxn ang="0">
                  <a:pos x="6" y="7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7" y="13"/>
                </a:cxn>
                <a:cxn ang="0">
                  <a:pos x="25" y="16"/>
                </a:cxn>
                <a:cxn ang="0">
                  <a:pos x="33" y="14"/>
                </a:cxn>
              </a:cxnLst>
              <a:rect l="0" t="0" r="r" b="b"/>
              <a:pathLst>
                <a:path w="34" h="17">
                  <a:moveTo>
                    <a:pt x="33" y="14"/>
                  </a:moveTo>
                  <a:lnTo>
                    <a:pt x="31" y="10"/>
                  </a:lnTo>
                  <a:lnTo>
                    <a:pt x="28" y="3"/>
                  </a:lnTo>
                  <a:lnTo>
                    <a:pt x="25" y="0"/>
                  </a:lnTo>
                  <a:lnTo>
                    <a:pt x="19" y="2"/>
                  </a:lnTo>
                  <a:lnTo>
                    <a:pt x="6" y="7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7" y="13"/>
                  </a:lnTo>
                  <a:lnTo>
                    <a:pt x="25" y="16"/>
                  </a:lnTo>
                  <a:lnTo>
                    <a:pt x="33" y="1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5" name="Freeform 1159"/>
            <p:cNvSpPr>
              <a:spLocks/>
            </p:cNvSpPr>
            <p:nvPr userDrawn="1"/>
          </p:nvSpPr>
          <p:spPr bwMode="auto">
            <a:xfrm>
              <a:off x="976" y="2705"/>
              <a:ext cx="251" cy="250"/>
            </a:xfrm>
            <a:custGeom>
              <a:avLst/>
              <a:gdLst/>
              <a:ahLst/>
              <a:cxnLst>
                <a:cxn ang="0">
                  <a:pos x="3" y="130"/>
                </a:cxn>
                <a:cxn ang="0">
                  <a:pos x="9" y="145"/>
                </a:cxn>
                <a:cxn ang="0">
                  <a:pos x="18" y="152"/>
                </a:cxn>
                <a:cxn ang="0">
                  <a:pos x="50" y="148"/>
                </a:cxn>
                <a:cxn ang="0">
                  <a:pos x="68" y="150"/>
                </a:cxn>
                <a:cxn ang="0">
                  <a:pos x="78" y="168"/>
                </a:cxn>
                <a:cxn ang="0">
                  <a:pos x="97" y="170"/>
                </a:cxn>
                <a:cxn ang="0">
                  <a:pos x="116" y="156"/>
                </a:cxn>
                <a:cxn ang="0">
                  <a:pos x="125" y="161"/>
                </a:cxn>
                <a:cxn ang="0">
                  <a:pos x="133" y="168"/>
                </a:cxn>
                <a:cxn ang="0">
                  <a:pos x="135" y="190"/>
                </a:cxn>
                <a:cxn ang="0">
                  <a:pos x="134" y="206"/>
                </a:cxn>
                <a:cxn ang="0">
                  <a:pos x="151" y="209"/>
                </a:cxn>
                <a:cxn ang="0">
                  <a:pos x="177" y="216"/>
                </a:cxn>
                <a:cxn ang="0">
                  <a:pos x="199" y="222"/>
                </a:cxn>
                <a:cxn ang="0">
                  <a:pos x="215" y="234"/>
                </a:cxn>
                <a:cxn ang="0">
                  <a:pos x="225" y="247"/>
                </a:cxn>
                <a:cxn ang="0">
                  <a:pos x="232" y="246"/>
                </a:cxn>
                <a:cxn ang="0">
                  <a:pos x="225" y="228"/>
                </a:cxn>
                <a:cxn ang="0">
                  <a:pos x="218" y="211"/>
                </a:cxn>
                <a:cxn ang="0">
                  <a:pos x="221" y="180"/>
                </a:cxn>
                <a:cxn ang="0">
                  <a:pos x="234" y="171"/>
                </a:cxn>
                <a:cxn ang="0">
                  <a:pos x="242" y="160"/>
                </a:cxn>
                <a:cxn ang="0">
                  <a:pos x="234" y="139"/>
                </a:cxn>
                <a:cxn ang="0">
                  <a:pos x="226" y="122"/>
                </a:cxn>
                <a:cxn ang="0">
                  <a:pos x="224" y="111"/>
                </a:cxn>
                <a:cxn ang="0">
                  <a:pos x="225" y="105"/>
                </a:cxn>
                <a:cxn ang="0">
                  <a:pos x="225" y="81"/>
                </a:cxn>
                <a:cxn ang="0">
                  <a:pos x="230" y="64"/>
                </a:cxn>
                <a:cxn ang="0">
                  <a:pos x="246" y="50"/>
                </a:cxn>
                <a:cxn ang="0">
                  <a:pos x="248" y="42"/>
                </a:cxn>
                <a:cxn ang="0">
                  <a:pos x="246" y="27"/>
                </a:cxn>
                <a:cxn ang="0">
                  <a:pos x="239" y="25"/>
                </a:cxn>
                <a:cxn ang="0">
                  <a:pos x="224" y="12"/>
                </a:cxn>
                <a:cxn ang="0">
                  <a:pos x="203" y="11"/>
                </a:cxn>
                <a:cxn ang="0">
                  <a:pos x="173" y="0"/>
                </a:cxn>
                <a:cxn ang="0">
                  <a:pos x="160" y="5"/>
                </a:cxn>
                <a:cxn ang="0">
                  <a:pos x="143" y="7"/>
                </a:cxn>
                <a:cxn ang="0">
                  <a:pos x="131" y="18"/>
                </a:cxn>
                <a:cxn ang="0">
                  <a:pos x="115" y="14"/>
                </a:cxn>
                <a:cxn ang="0">
                  <a:pos x="104" y="7"/>
                </a:cxn>
                <a:cxn ang="0">
                  <a:pos x="97" y="16"/>
                </a:cxn>
                <a:cxn ang="0">
                  <a:pos x="91" y="44"/>
                </a:cxn>
                <a:cxn ang="0">
                  <a:pos x="62" y="96"/>
                </a:cxn>
                <a:cxn ang="0">
                  <a:pos x="56" y="108"/>
                </a:cxn>
                <a:cxn ang="0">
                  <a:pos x="42" y="117"/>
                </a:cxn>
                <a:cxn ang="0">
                  <a:pos x="32" y="124"/>
                </a:cxn>
                <a:cxn ang="0">
                  <a:pos x="12" y="128"/>
                </a:cxn>
              </a:cxnLst>
              <a:rect l="0" t="0" r="r" b="b"/>
              <a:pathLst>
                <a:path w="251" h="249">
                  <a:moveTo>
                    <a:pt x="9" y="129"/>
                  </a:moveTo>
                  <a:lnTo>
                    <a:pt x="3" y="130"/>
                  </a:lnTo>
                  <a:lnTo>
                    <a:pt x="0" y="131"/>
                  </a:lnTo>
                  <a:lnTo>
                    <a:pt x="9" y="145"/>
                  </a:lnTo>
                  <a:lnTo>
                    <a:pt x="12" y="154"/>
                  </a:lnTo>
                  <a:lnTo>
                    <a:pt x="18" y="152"/>
                  </a:lnTo>
                  <a:lnTo>
                    <a:pt x="31" y="150"/>
                  </a:lnTo>
                  <a:lnTo>
                    <a:pt x="50" y="148"/>
                  </a:lnTo>
                  <a:lnTo>
                    <a:pt x="65" y="148"/>
                  </a:lnTo>
                  <a:lnTo>
                    <a:pt x="68" y="150"/>
                  </a:lnTo>
                  <a:lnTo>
                    <a:pt x="73" y="159"/>
                  </a:lnTo>
                  <a:lnTo>
                    <a:pt x="78" y="168"/>
                  </a:lnTo>
                  <a:lnTo>
                    <a:pt x="88" y="171"/>
                  </a:lnTo>
                  <a:lnTo>
                    <a:pt x="97" y="170"/>
                  </a:lnTo>
                  <a:lnTo>
                    <a:pt x="108" y="162"/>
                  </a:lnTo>
                  <a:lnTo>
                    <a:pt x="116" y="156"/>
                  </a:lnTo>
                  <a:lnTo>
                    <a:pt x="120" y="158"/>
                  </a:lnTo>
                  <a:lnTo>
                    <a:pt x="125" y="161"/>
                  </a:lnTo>
                  <a:lnTo>
                    <a:pt x="130" y="162"/>
                  </a:lnTo>
                  <a:lnTo>
                    <a:pt x="133" y="168"/>
                  </a:lnTo>
                  <a:lnTo>
                    <a:pt x="133" y="181"/>
                  </a:lnTo>
                  <a:lnTo>
                    <a:pt x="135" y="190"/>
                  </a:lnTo>
                  <a:lnTo>
                    <a:pt x="133" y="199"/>
                  </a:lnTo>
                  <a:lnTo>
                    <a:pt x="134" y="206"/>
                  </a:lnTo>
                  <a:lnTo>
                    <a:pt x="141" y="209"/>
                  </a:lnTo>
                  <a:lnTo>
                    <a:pt x="151" y="209"/>
                  </a:lnTo>
                  <a:lnTo>
                    <a:pt x="160" y="212"/>
                  </a:lnTo>
                  <a:lnTo>
                    <a:pt x="177" y="216"/>
                  </a:lnTo>
                  <a:lnTo>
                    <a:pt x="189" y="222"/>
                  </a:lnTo>
                  <a:lnTo>
                    <a:pt x="199" y="222"/>
                  </a:lnTo>
                  <a:lnTo>
                    <a:pt x="207" y="224"/>
                  </a:lnTo>
                  <a:lnTo>
                    <a:pt x="215" y="234"/>
                  </a:lnTo>
                  <a:lnTo>
                    <a:pt x="221" y="243"/>
                  </a:lnTo>
                  <a:lnTo>
                    <a:pt x="225" y="247"/>
                  </a:lnTo>
                  <a:lnTo>
                    <a:pt x="229" y="248"/>
                  </a:lnTo>
                  <a:lnTo>
                    <a:pt x="232" y="246"/>
                  </a:lnTo>
                  <a:lnTo>
                    <a:pt x="232" y="240"/>
                  </a:lnTo>
                  <a:lnTo>
                    <a:pt x="225" y="228"/>
                  </a:lnTo>
                  <a:lnTo>
                    <a:pt x="222" y="223"/>
                  </a:lnTo>
                  <a:lnTo>
                    <a:pt x="218" y="211"/>
                  </a:lnTo>
                  <a:lnTo>
                    <a:pt x="219" y="194"/>
                  </a:lnTo>
                  <a:lnTo>
                    <a:pt x="221" y="180"/>
                  </a:lnTo>
                  <a:lnTo>
                    <a:pt x="222" y="174"/>
                  </a:lnTo>
                  <a:lnTo>
                    <a:pt x="234" y="171"/>
                  </a:lnTo>
                  <a:lnTo>
                    <a:pt x="246" y="167"/>
                  </a:lnTo>
                  <a:lnTo>
                    <a:pt x="242" y="160"/>
                  </a:lnTo>
                  <a:lnTo>
                    <a:pt x="238" y="153"/>
                  </a:lnTo>
                  <a:lnTo>
                    <a:pt x="234" y="139"/>
                  </a:lnTo>
                  <a:lnTo>
                    <a:pt x="232" y="125"/>
                  </a:lnTo>
                  <a:lnTo>
                    <a:pt x="226" y="122"/>
                  </a:lnTo>
                  <a:lnTo>
                    <a:pt x="225" y="117"/>
                  </a:lnTo>
                  <a:lnTo>
                    <a:pt x="224" y="111"/>
                  </a:lnTo>
                  <a:lnTo>
                    <a:pt x="224" y="109"/>
                  </a:lnTo>
                  <a:lnTo>
                    <a:pt x="225" y="105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6" y="68"/>
                  </a:lnTo>
                  <a:lnTo>
                    <a:pt x="230" y="64"/>
                  </a:lnTo>
                  <a:lnTo>
                    <a:pt x="238" y="59"/>
                  </a:lnTo>
                  <a:lnTo>
                    <a:pt x="246" y="50"/>
                  </a:lnTo>
                  <a:lnTo>
                    <a:pt x="250" y="46"/>
                  </a:lnTo>
                  <a:lnTo>
                    <a:pt x="248" y="42"/>
                  </a:lnTo>
                  <a:lnTo>
                    <a:pt x="247" y="36"/>
                  </a:lnTo>
                  <a:lnTo>
                    <a:pt x="246" y="27"/>
                  </a:lnTo>
                  <a:lnTo>
                    <a:pt x="245" y="27"/>
                  </a:lnTo>
                  <a:lnTo>
                    <a:pt x="239" y="25"/>
                  </a:lnTo>
                  <a:lnTo>
                    <a:pt x="229" y="16"/>
                  </a:lnTo>
                  <a:lnTo>
                    <a:pt x="224" y="12"/>
                  </a:lnTo>
                  <a:lnTo>
                    <a:pt x="210" y="11"/>
                  </a:lnTo>
                  <a:lnTo>
                    <a:pt x="203" y="11"/>
                  </a:lnTo>
                  <a:lnTo>
                    <a:pt x="190" y="7"/>
                  </a:lnTo>
                  <a:lnTo>
                    <a:pt x="173" y="0"/>
                  </a:lnTo>
                  <a:lnTo>
                    <a:pt x="166" y="0"/>
                  </a:lnTo>
                  <a:lnTo>
                    <a:pt x="160" y="5"/>
                  </a:lnTo>
                  <a:lnTo>
                    <a:pt x="146" y="6"/>
                  </a:lnTo>
                  <a:lnTo>
                    <a:pt x="143" y="7"/>
                  </a:lnTo>
                  <a:lnTo>
                    <a:pt x="136" y="17"/>
                  </a:lnTo>
                  <a:lnTo>
                    <a:pt x="131" y="18"/>
                  </a:lnTo>
                  <a:lnTo>
                    <a:pt x="125" y="18"/>
                  </a:lnTo>
                  <a:lnTo>
                    <a:pt x="115" y="14"/>
                  </a:lnTo>
                  <a:lnTo>
                    <a:pt x="109" y="10"/>
                  </a:lnTo>
                  <a:lnTo>
                    <a:pt x="104" y="7"/>
                  </a:lnTo>
                  <a:lnTo>
                    <a:pt x="97" y="9"/>
                  </a:lnTo>
                  <a:lnTo>
                    <a:pt x="97" y="16"/>
                  </a:lnTo>
                  <a:lnTo>
                    <a:pt x="95" y="30"/>
                  </a:lnTo>
                  <a:lnTo>
                    <a:pt x="91" y="44"/>
                  </a:lnTo>
                  <a:lnTo>
                    <a:pt x="87" y="63"/>
                  </a:lnTo>
                  <a:lnTo>
                    <a:pt x="62" y="96"/>
                  </a:lnTo>
                  <a:lnTo>
                    <a:pt x="60" y="103"/>
                  </a:lnTo>
                  <a:lnTo>
                    <a:pt x="56" y="108"/>
                  </a:lnTo>
                  <a:lnTo>
                    <a:pt x="49" y="111"/>
                  </a:lnTo>
                  <a:lnTo>
                    <a:pt x="42" y="117"/>
                  </a:lnTo>
                  <a:lnTo>
                    <a:pt x="34" y="123"/>
                  </a:lnTo>
                  <a:lnTo>
                    <a:pt x="32" y="124"/>
                  </a:lnTo>
                  <a:lnTo>
                    <a:pt x="22" y="126"/>
                  </a:lnTo>
                  <a:lnTo>
                    <a:pt x="12" y="128"/>
                  </a:lnTo>
                  <a:lnTo>
                    <a:pt x="9" y="12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6" name="Freeform 1160"/>
            <p:cNvSpPr>
              <a:spLocks/>
            </p:cNvSpPr>
            <p:nvPr userDrawn="1"/>
          </p:nvSpPr>
          <p:spPr bwMode="auto">
            <a:xfrm>
              <a:off x="933" y="2770"/>
              <a:ext cx="17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3" y="16"/>
                </a:cxn>
                <a:cxn ang="0">
                  <a:pos x="6" y="16"/>
                </a:cxn>
                <a:cxn ang="0">
                  <a:pos x="9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16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7" name="Freeform 1161"/>
            <p:cNvSpPr>
              <a:spLocks/>
            </p:cNvSpPr>
            <p:nvPr userDrawn="1"/>
          </p:nvSpPr>
          <p:spPr bwMode="auto">
            <a:xfrm>
              <a:off x="1160" y="3182"/>
              <a:ext cx="26" cy="3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17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3" y="30"/>
                </a:cxn>
                <a:cxn ang="0">
                  <a:pos x="7" y="33"/>
                </a:cxn>
                <a:cxn ang="0">
                  <a:pos x="10" y="32"/>
                </a:cxn>
                <a:cxn ang="0">
                  <a:pos x="16" y="28"/>
                </a:cxn>
                <a:cxn ang="0">
                  <a:pos x="23" y="17"/>
                </a:cxn>
                <a:cxn ang="0">
                  <a:pos x="25" y="8"/>
                </a:cxn>
                <a:cxn ang="0">
                  <a:pos x="22" y="3"/>
                </a:cxn>
                <a:cxn ang="0">
                  <a:pos x="15" y="0"/>
                </a:cxn>
              </a:cxnLst>
              <a:rect l="0" t="0" r="r" b="b"/>
              <a:pathLst>
                <a:path w="26" h="34">
                  <a:moveTo>
                    <a:pt x="15" y="0"/>
                  </a:moveTo>
                  <a:lnTo>
                    <a:pt x="1" y="17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3" y="30"/>
                  </a:lnTo>
                  <a:lnTo>
                    <a:pt x="7" y="33"/>
                  </a:lnTo>
                  <a:lnTo>
                    <a:pt x="10" y="32"/>
                  </a:lnTo>
                  <a:lnTo>
                    <a:pt x="16" y="28"/>
                  </a:lnTo>
                  <a:lnTo>
                    <a:pt x="23" y="17"/>
                  </a:lnTo>
                  <a:lnTo>
                    <a:pt x="25" y="8"/>
                  </a:lnTo>
                  <a:lnTo>
                    <a:pt x="22" y="3"/>
                  </a:lnTo>
                  <a:lnTo>
                    <a:pt x="15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8" name="Freeform 1162"/>
            <p:cNvSpPr>
              <a:spLocks/>
            </p:cNvSpPr>
            <p:nvPr userDrawn="1"/>
          </p:nvSpPr>
          <p:spPr bwMode="auto">
            <a:xfrm>
              <a:off x="1038" y="3067"/>
              <a:ext cx="215" cy="201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156" y="3"/>
                </a:cxn>
                <a:cxn ang="0">
                  <a:pos x="136" y="6"/>
                </a:cxn>
                <a:cxn ang="0">
                  <a:pos x="118" y="26"/>
                </a:cxn>
                <a:cxn ang="0">
                  <a:pos x="110" y="51"/>
                </a:cxn>
                <a:cxn ang="0">
                  <a:pos x="89" y="63"/>
                </a:cxn>
                <a:cxn ang="0">
                  <a:pos x="75" y="56"/>
                </a:cxn>
                <a:cxn ang="0">
                  <a:pos x="70" y="71"/>
                </a:cxn>
                <a:cxn ang="0">
                  <a:pos x="59" y="73"/>
                </a:cxn>
                <a:cxn ang="0">
                  <a:pos x="50" y="55"/>
                </a:cxn>
                <a:cxn ang="0">
                  <a:pos x="45" y="95"/>
                </a:cxn>
                <a:cxn ang="0">
                  <a:pos x="21" y="100"/>
                </a:cxn>
                <a:cxn ang="0">
                  <a:pos x="5" y="88"/>
                </a:cxn>
                <a:cxn ang="0">
                  <a:pos x="1" y="97"/>
                </a:cxn>
                <a:cxn ang="0">
                  <a:pos x="6" y="108"/>
                </a:cxn>
                <a:cxn ang="0">
                  <a:pos x="11" y="128"/>
                </a:cxn>
                <a:cxn ang="0">
                  <a:pos x="27" y="166"/>
                </a:cxn>
                <a:cxn ang="0">
                  <a:pos x="32" y="193"/>
                </a:cxn>
                <a:cxn ang="0">
                  <a:pos x="53" y="200"/>
                </a:cxn>
                <a:cxn ang="0">
                  <a:pos x="83" y="188"/>
                </a:cxn>
                <a:cxn ang="0">
                  <a:pos x="107" y="191"/>
                </a:cxn>
                <a:cxn ang="0">
                  <a:pos x="151" y="172"/>
                </a:cxn>
                <a:cxn ang="0">
                  <a:pos x="182" y="135"/>
                </a:cxn>
                <a:cxn ang="0">
                  <a:pos x="204" y="110"/>
                </a:cxn>
                <a:cxn ang="0">
                  <a:pos x="211" y="95"/>
                </a:cxn>
                <a:cxn ang="0">
                  <a:pos x="214" y="82"/>
                </a:cxn>
                <a:cxn ang="0">
                  <a:pos x="207" y="68"/>
                </a:cxn>
                <a:cxn ang="0">
                  <a:pos x="196" y="67"/>
                </a:cxn>
                <a:cxn ang="0">
                  <a:pos x="177" y="64"/>
                </a:cxn>
                <a:cxn ang="0">
                  <a:pos x="177" y="59"/>
                </a:cxn>
                <a:cxn ang="0">
                  <a:pos x="196" y="52"/>
                </a:cxn>
                <a:cxn ang="0">
                  <a:pos x="190" y="44"/>
                </a:cxn>
                <a:cxn ang="0">
                  <a:pos x="188" y="7"/>
                </a:cxn>
                <a:cxn ang="0">
                  <a:pos x="137" y="115"/>
                </a:cxn>
                <a:cxn ang="0">
                  <a:pos x="122" y="135"/>
                </a:cxn>
                <a:cxn ang="0">
                  <a:pos x="125" y="145"/>
                </a:cxn>
                <a:cxn ang="0">
                  <a:pos x="132" y="147"/>
                </a:cxn>
                <a:cxn ang="0">
                  <a:pos x="145" y="132"/>
                </a:cxn>
                <a:cxn ang="0">
                  <a:pos x="144" y="118"/>
                </a:cxn>
                <a:cxn ang="0">
                  <a:pos x="182" y="0"/>
                </a:cxn>
              </a:cxnLst>
              <a:rect l="0" t="0" r="r" b="b"/>
              <a:pathLst>
                <a:path w="215" h="201">
                  <a:moveTo>
                    <a:pt x="182" y="0"/>
                  </a:moveTo>
                  <a:lnTo>
                    <a:pt x="175" y="0"/>
                  </a:lnTo>
                  <a:lnTo>
                    <a:pt x="162" y="2"/>
                  </a:lnTo>
                  <a:lnTo>
                    <a:pt x="156" y="3"/>
                  </a:lnTo>
                  <a:lnTo>
                    <a:pt x="145" y="4"/>
                  </a:lnTo>
                  <a:lnTo>
                    <a:pt x="136" y="6"/>
                  </a:lnTo>
                  <a:lnTo>
                    <a:pt x="125" y="13"/>
                  </a:lnTo>
                  <a:lnTo>
                    <a:pt x="118" y="26"/>
                  </a:lnTo>
                  <a:lnTo>
                    <a:pt x="116" y="32"/>
                  </a:lnTo>
                  <a:lnTo>
                    <a:pt x="110" y="51"/>
                  </a:lnTo>
                  <a:lnTo>
                    <a:pt x="101" y="59"/>
                  </a:lnTo>
                  <a:lnTo>
                    <a:pt x="89" y="63"/>
                  </a:lnTo>
                  <a:lnTo>
                    <a:pt x="78" y="57"/>
                  </a:lnTo>
                  <a:lnTo>
                    <a:pt x="75" y="56"/>
                  </a:lnTo>
                  <a:lnTo>
                    <a:pt x="74" y="62"/>
                  </a:lnTo>
                  <a:lnTo>
                    <a:pt x="70" y="71"/>
                  </a:lnTo>
                  <a:lnTo>
                    <a:pt x="65" y="73"/>
                  </a:lnTo>
                  <a:lnTo>
                    <a:pt x="59" y="73"/>
                  </a:lnTo>
                  <a:lnTo>
                    <a:pt x="55" y="67"/>
                  </a:lnTo>
                  <a:lnTo>
                    <a:pt x="50" y="55"/>
                  </a:lnTo>
                  <a:lnTo>
                    <a:pt x="45" y="54"/>
                  </a:lnTo>
                  <a:lnTo>
                    <a:pt x="45" y="95"/>
                  </a:lnTo>
                  <a:lnTo>
                    <a:pt x="36" y="102"/>
                  </a:lnTo>
                  <a:lnTo>
                    <a:pt x="21" y="100"/>
                  </a:lnTo>
                  <a:lnTo>
                    <a:pt x="13" y="96"/>
                  </a:lnTo>
                  <a:lnTo>
                    <a:pt x="5" y="88"/>
                  </a:lnTo>
                  <a:lnTo>
                    <a:pt x="0" y="92"/>
                  </a:lnTo>
                  <a:lnTo>
                    <a:pt x="1" y="97"/>
                  </a:lnTo>
                  <a:lnTo>
                    <a:pt x="0" y="104"/>
                  </a:lnTo>
                  <a:lnTo>
                    <a:pt x="6" y="108"/>
                  </a:lnTo>
                  <a:lnTo>
                    <a:pt x="5" y="113"/>
                  </a:lnTo>
                  <a:lnTo>
                    <a:pt x="11" y="128"/>
                  </a:lnTo>
                  <a:lnTo>
                    <a:pt x="28" y="156"/>
                  </a:lnTo>
                  <a:lnTo>
                    <a:pt x="27" y="166"/>
                  </a:lnTo>
                  <a:lnTo>
                    <a:pt x="25" y="180"/>
                  </a:lnTo>
                  <a:lnTo>
                    <a:pt x="32" y="193"/>
                  </a:lnTo>
                  <a:lnTo>
                    <a:pt x="40" y="199"/>
                  </a:lnTo>
                  <a:lnTo>
                    <a:pt x="53" y="200"/>
                  </a:lnTo>
                  <a:lnTo>
                    <a:pt x="71" y="189"/>
                  </a:lnTo>
                  <a:lnTo>
                    <a:pt x="83" y="188"/>
                  </a:lnTo>
                  <a:lnTo>
                    <a:pt x="102" y="191"/>
                  </a:lnTo>
                  <a:lnTo>
                    <a:pt x="107" y="191"/>
                  </a:lnTo>
                  <a:lnTo>
                    <a:pt x="128" y="185"/>
                  </a:lnTo>
                  <a:lnTo>
                    <a:pt x="151" y="172"/>
                  </a:lnTo>
                  <a:lnTo>
                    <a:pt x="162" y="159"/>
                  </a:lnTo>
                  <a:lnTo>
                    <a:pt x="182" y="135"/>
                  </a:lnTo>
                  <a:lnTo>
                    <a:pt x="196" y="122"/>
                  </a:lnTo>
                  <a:lnTo>
                    <a:pt x="204" y="110"/>
                  </a:lnTo>
                  <a:lnTo>
                    <a:pt x="208" y="100"/>
                  </a:lnTo>
                  <a:lnTo>
                    <a:pt x="211" y="95"/>
                  </a:lnTo>
                  <a:lnTo>
                    <a:pt x="211" y="88"/>
                  </a:lnTo>
                  <a:lnTo>
                    <a:pt x="214" y="82"/>
                  </a:lnTo>
                  <a:lnTo>
                    <a:pt x="214" y="69"/>
                  </a:lnTo>
                  <a:lnTo>
                    <a:pt x="207" y="68"/>
                  </a:lnTo>
                  <a:lnTo>
                    <a:pt x="204" y="66"/>
                  </a:lnTo>
                  <a:lnTo>
                    <a:pt x="196" y="67"/>
                  </a:lnTo>
                  <a:lnTo>
                    <a:pt x="188" y="65"/>
                  </a:lnTo>
                  <a:lnTo>
                    <a:pt x="177" y="64"/>
                  </a:lnTo>
                  <a:lnTo>
                    <a:pt x="171" y="64"/>
                  </a:lnTo>
                  <a:lnTo>
                    <a:pt x="177" y="59"/>
                  </a:lnTo>
                  <a:lnTo>
                    <a:pt x="190" y="54"/>
                  </a:lnTo>
                  <a:lnTo>
                    <a:pt x="196" y="52"/>
                  </a:lnTo>
                  <a:lnTo>
                    <a:pt x="193" y="48"/>
                  </a:lnTo>
                  <a:lnTo>
                    <a:pt x="190" y="44"/>
                  </a:lnTo>
                  <a:lnTo>
                    <a:pt x="190" y="34"/>
                  </a:lnTo>
                  <a:lnTo>
                    <a:pt x="188" y="7"/>
                  </a:lnTo>
                  <a:lnTo>
                    <a:pt x="182" y="0"/>
                  </a:lnTo>
                  <a:lnTo>
                    <a:pt x="137" y="115"/>
                  </a:lnTo>
                  <a:lnTo>
                    <a:pt x="123" y="132"/>
                  </a:lnTo>
                  <a:lnTo>
                    <a:pt x="122" y="135"/>
                  </a:lnTo>
                  <a:lnTo>
                    <a:pt x="122" y="140"/>
                  </a:lnTo>
                  <a:lnTo>
                    <a:pt x="125" y="145"/>
                  </a:lnTo>
                  <a:lnTo>
                    <a:pt x="129" y="148"/>
                  </a:lnTo>
                  <a:lnTo>
                    <a:pt x="132" y="147"/>
                  </a:lnTo>
                  <a:lnTo>
                    <a:pt x="138" y="143"/>
                  </a:lnTo>
                  <a:lnTo>
                    <a:pt x="145" y="132"/>
                  </a:lnTo>
                  <a:lnTo>
                    <a:pt x="147" y="123"/>
                  </a:lnTo>
                  <a:lnTo>
                    <a:pt x="144" y="118"/>
                  </a:lnTo>
                  <a:lnTo>
                    <a:pt x="137" y="115"/>
                  </a:lnTo>
                  <a:lnTo>
                    <a:pt x="18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59" name="Freeform 1163"/>
            <p:cNvSpPr>
              <a:spLocks/>
            </p:cNvSpPr>
            <p:nvPr userDrawn="1"/>
          </p:nvSpPr>
          <p:spPr bwMode="auto">
            <a:xfrm>
              <a:off x="1038" y="3067"/>
              <a:ext cx="215" cy="201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156" y="3"/>
                </a:cxn>
                <a:cxn ang="0">
                  <a:pos x="136" y="6"/>
                </a:cxn>
                <a:cxn ang="0">
                  <a:pos x="118" y="26"/>
                </a:cxn>
                <a:cxn ang="0">
                  <a:pos x="110" y="51"/>
                </a:cxn>
                <a:cxn ang="0">
                  <a:pos x="89" y="63"/>
                </a:cxn>
                <a:cxn ang="0">
                  <a:pos x="75" y="56"/>
                </a:cxn>
                <a:cxn ang="0">
                  <a:pos x="70" y="71"/>
                </a:cxn>
                <a:cxn ang="0">
                  <a:pos x="59" y="73"/>
                </a:cxn>
                <a:cxn ang="0">
                  <a:pos x="50" y="55"/>
                </a:cxn>
                <a:cxn ang="0">
                  <a:pos x="45" y="95"/>
                </a:cxn>
                <a:cxn ang="0">
                  <a:pos x="21" y="100"/>
                </a:cxn>
                <a:cxn ang="0">
                  <a:pos x="5" y="88"/>
                </a:cxn>
                <a:cxn ang="0">
                  <a:pos x="1" y="97"/>
                </a:cxn>
                <a:cxn ang="0">
                  <a:pos x="6" y="108"/>
                </a:cxn>
                <a:cxn ang="0">
                  <a:pos x="11" y="128"/>
                </a:cxn>
                <a:cxn ang="0">
                  <a:pos x="27" y="166"/>
                </a:cxn>
                <a:cxn ang="0">
                  <a:pos x="32" y="193"/>
                </a:cxn>
                <a:cxn ang="0">
                  <a:pos x="53" y="200"/>
                </a:cxn>
                <a:cxn ang="0">
                  <a:pos x="83" y="188"/>
                </a:cxn>
                <a:cxn ang="0">
                  <a:pos x="107" y="191"/>
                </a:cxn>
                <a:cxn ang="0">
                  <a:pos x="151" y="172"/>
                </a:cxn>
                <a:cxn ang="0">
                  <a:pos x="182" y="135"/>
                </a:cxn>
                <a:cxn ang="0">
                  <a:pos x="204" y="110"/>
                </a:cxn>
                <a:cxn ang="0">
                  <a:pos x="211" y="95"/>
                </a:cxn>
                <a:cxn ang="0">
                  <a:pos x="214" y="82"/>
                </a:cxn>
                <a:cxn ang="0">
                  <a:pos x="207" y="68"/>
                </a:cxn>
                <a:cxn ang="0">
                  <a:pos x="196" y="67"/>
                </a:cxn>
                <a:cxn ang="0">
                  <a:pos x="177" y="64"/>
                </a:cxn>
                <a:cxn ang="0">
                  <a:pos x="177" y="59"/>
                </a:cxn>
                <a:cxn ang="0">
                  <a:pos x="196" y="52"/>
                </a:cxn>
                <a:cxn ang="0">
                  <a:pos x="190" y="44"/>
                </a:cxn>
                <a:cxn ang="0">
                  <a:pos x="188" y="7"/>
                </a:cxn>
              </a:cxnLst>
              <a:rect l="0" t="0" r="r" b="b"/>
              <a:pathLst>
                <a:path w="215" h="201">
                  <a:moveTo>
                    <a:pt x="182" y="0"/>
                  </a:moveTo>
                  <a:lnTo>
                    <a:pt x="175" y="0"/>
                  </a:lnTo>
                  <a:lnTo>
                    <a:pt x="162" y="2"/>
                  </a:lnTo>
                  <a:lnTo>
                    <a:pt x="156" y="3"/>
                  </a:lnTo>
                  <a:lnTo>
                    <a:pt x="145" y="4"/>
                  </a:lnTo>
                  <a:lnTo>
                    <a:pt x="136" y="6"/>
                  </a:lnTo>
                  <a:lnTo>
                    <a:pt x="125" y="13"/>
                  </a:lnTo>
                  <a:lnTo>
                    <a:pt x="118" y="26"/>
                  </a:lnTo>
                  <a:lnTo>
                    <a:pt x="116" y="32"/>
                  </a:lnTo>
                  <a:lnTo>
                    <a:pt x="110" y="51"/>
                  </a:lnTo>
                  <a:lnTo>
                    <a:pt x="101" y="59"/>
                  </a:lnTo>
                  <a:lnTo>
                    <a:pt x="89" y="63"/>
                  </a:lnTo>
                  <a:lnTo>
                    <a:pt x="78" y="57"/>
                  </a:lnTo>
                  <a:lnTo>
                    <a:pt x="75" y="56"/>
                  </a:lnTo>
                  <a:lnTo>
                    <a:pt x="74" y="62"/>
                  </a:lnTo>
                  <a:lnTo>
                    <a:pt x="70" y="71"/>
                  </a:lnTo>
                  <a:lnTo>
                    <a:pt x="65" y="73"/>
                  </a:lnTo>
                  <a:lnTo>
                    <a:pt x="59" y="73"/>
                  </a:lnTo>
                  <a:lnTo>
                    <a:pt x="55" y="67"/>
                  </a:lnTo>
                  <a:lnTo>
                    <a:pt x="50" y="55"/>
                  </a:lnTo>
                  <a:lnTo>
                    <a:pt x="45" y="54"/>
                  </a:lnTo>
                  <a:lnTo>
                    <a:pt x="45" y="95"/>
                  </a:lnTo>
                  <a:lnTo>
                    <a:pt x="36" y="102"/>
                  </a:lnTo>
                  <a:lnTo>
                    <a:pt x="21" y="100"/>
                  </a:lnTo>
                  <a:lnTo>
                    <a:pt x="13" y="96"/>
                  </a:lnTo>
                  <a:lnTo>
                    <a:pt x="5" y="88"/>
                  </a:lnTo>
                  <a:lnTo>
                    <a:pt x="0" y="92"/>
                  </a:lnTo>
                  <a:lnTo>
                    <a:pt x="1" y="97"/>
                  </a:lnTo>
                  <a:lnTo>
                    <a:pt x="0" y="104"/>
                  </a:lnTo>
                  <a:lnTo>
                    <a:pt x="6" y="108"/>
                  </a:lnTo>
                  <a:lnTo>
                    <a:pt x="5" y="113"/>
                  </a:lnTo>
                  <a:lnTo>
                    <a:pt x="11" y="128"/>
                  </a:lnTo>
                  <a:lnTo>
                    <a:pt x="28" y="156"/>
                  </a:lnTo>
                  <a:lnTo>
                    <a:pt x="27" y="166"/>
                  </a:lnTo>
                  <a:lnTo>
                    <a:pt x="25" y="180"/>
                  </a:lnTo>
                  <a:lnTo>
                    <a:pt x="32" y="193"/>
                  </a:lnTo>
                  <a:lnTo>
                    <a:pt x="40" y="199"/>
                  </a:lnTo>
                  <a:lnTo>
                    <a:pt x="53" y="200"/>
                  </a:lnTo>
                  <a:lnTo>
                    <a:pt x="71" y="189"/>
                  </a:lnTo>
                  <a:lnTo>
                    <a:pt x="83" y="188"/>
                  </a:lnTo>
                  <a:lnTo>
                    <a:pt x="102" y="191"/>
                  </a:lnTo>
                  <a:lnTo>
                    <a:pt x="107" y="191"/>
                  </a:lnTo>
                  <a:lnTo>
                    <a:pt x="128" y="185"/>
                  </a:lnTo>
                  <a:lnTo>
                    <a:pt x="151" y="172"/>
                  </a:lnTo>
                  <a:lnTo>
                    <a:pt x="162" y="159"/>
                  </a:lnTo>
                  <a:lnTo>
                    <a:pt x="182" y="135"/>
                  </a:lnTo>
                  <a:lnTo>
                    <a:pt x="196" y="122"/>
                  </a:lnTo>
                  <a:lnTo>
                    <a:pt x="204" y="110"/>
                  </a:lnTo>
                  <a:lnTo>
                    <a:pt x="208" y="100"/>
                  </a:lnTo>
                  <a:lnTo>
                    <a:pt x="211" y="95"/>
                  </a:lnTo>
                  <a:lnTo>
                    <a:pt x="211" y="88"/>
                  </a:lnTo>
                  <a:lnTo>
                    <a:pt x="214" y="82"/>
                  </a:lnTo>
                  <a:lnTo>
                    <a:pt x="214" y="69"/>
                  </a:lnTo>
                  <a:lnTo>
                    <a:pt x="207" y="68"/>
                  </a:lnTo>
                  <a:lnTo>
                    <a:pt x="204" y="66"/>
                  </a:lnTo>
                  <a:lnTo>
                    <a:pt x="196" y="67"/>
                  </a:lnTo>
                  <a:lnTo>
                    <a:pt x="188" y="65"/>
                  </a:lnTo>
                  <a:lnTo>
                    <a:pt x="177" y="64"/>
                  </a:lnTo>
                  <a:lnTo>
                    <a:pt x="171" y="64"/>
                  </a:lnTo>
                  <a:lnTo>
                    <a:pt x="177" y="59"/>
                  </a:lnTo>
                  <a:lnTo>
                    <a:pt x="190" y="54"/>
                  </a:lnTo>
                  <a:lnTo>
                    <a:pt x="196" y="52"/>
                  </a:lnTo>
                  <a:lnTo>
                    <a:pt x="193" y="48"/>
                  </a:lnTo>
                  <a:lnTo>
                    <a:pt x="190" y="44"/>
                  </a:lnTo>
                  <a:lnTo>
                    <a:pt x="190" y="34"/>
                  </a:lnTo>
                  <a:lnTo>
                    <a:pt x="188" y="7"/>
                  </a:lnTo>
                  <a:lnTo>
                    <a:pt x="18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0" name="Freeform 1164"/>
            <p:cNvSpPr>
              <a:spLocks/>
            </p:cNvSpPr>
            <p:nvPr userDrawn="1"/>
          </p:nvSpPr>
          <p:spPr bwMode="auto">
            <a:xfrm>
              <a:off x="1160" y="3182"/>
              <a:ext cx="26" cy="3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17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3" y="30"/>
                </a:cxn>
                <a:cxn ang="0">
                  <a:pos x="7" y="33"/>
                </a:cxn>
                <a:cxn ang="0">
                  <a:pos x="10" y="32"/>
                </a:cxn>
                <a:cxn ang="0">
                  <a:pos x="16" y="28"/>
                </a:cxn>
                <a:cxn ang="0">
                  <a:pos x="23" y="17"/>
                </a:cxn>
                <a:cxn ang="0">
                  <a:pos x="25" y="8"/>
                </a:cxn>
                <a:cxn ang="0">
                  <a:pos x="22" y="3"/>
                </a:cxn>
                <a:cxn ang="0">
                  <a:pos x="15" y="0"/>
                </a:cxn>
              </a:cxnLst>
              <a:rect l="0" t="0" r="r" b="b"/>
              <a:pathLst>
                <a:path w="26" h="34">
                  <a:moveTo>
                    <a:pt x="15" y="0"/>
                  </a:moveTo>
                  <a:lnTo>
                    <a:pt x="1" y="17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3" y="30"/>
                  </a:lnTo>
                  <a:lnTo>
                    <a:pt x="7" y="33"/>
                  </a:lnTo>
                  <a:lnTo>
                    <a:pt x="10" y="32"/>
                  </a:lnTo>
                  <a:lnTo>
                    <a:pt x="16" y="28"/>
                  </a:lnTo>
                  <a:lnTo>
                    <a:pt x="23" y="17"/>
                  </a:lnTo>
                  <a:lnTo>
                    <a:pt x="25" y="8"/>
                  </a:lnTo>
                  <a:lnTo>
                    <a:pt x="22" y="3"/>
                  </a:lnTo>
                  <a:lnTo>
                    <a:pt x="15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1" name="Freeform 1165"/>
            <p:cNvSpPr>
              <a:spLocks/>
            </p:cNvSpPr>
            <p:nvPr userDrawn="1"/>
          </p:nvSpPr>
          <p:spPr bwMode="auto">
            <a:xfrm>
              <a:off x="755" y="2578"/>
              <a:ext cx="105" cy="73"/>
            </a:xfrm>
            <a:custGeom>
              <a:avLst/>
              <a:gdLst/>
              <a:ahLst/>
              <a:cxnLst>
                <a:cxn ang="0">
                  <a:pos x="104" y="41"/>
                </a:cxn>
                <a:cxn ang="0">
                  <a:pos x="101" y="39"/>
                </a:cxn>
                <a:cxn ang="0">
                  <a:pos x="92" y="31"/>
                </a:cxn>
                <a:cxn ang="0">
                  <a:pos x="82" y="15"/>
                </a:cxn>
                <a:cxn ang="0">
                  <a:pos x="75" y="7"/>
                </a:cxn>
                <a:cxn ang="0">
                  <a:pos x="74" y="4"/>
                </a:cxn>
                <a:cxn ang="0">
                  <a:pos x="72" y="1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53" y="7"/>
                </a:cxn>
                <a:cxn ang="0">
                  <a:pos x="41" y="12"/>
                </a:cxn>
                <a:cxn ang="0">
                  <a:pos x="30" y="27"/>
                </a:cxn>
                <a:cxn ang="0">
                  <a:pos x="17" y="37"/>
                </a:cxn>
                <a:cxn ang="0">
                  <a:pos x="0" y="55"/>
                </a:cxn>
                <a:cxn ang="0">
                  <a:pos x="10" y="64"/>
                </a:cxn>
                <a:cxn ang="0">
                  <a:pos x="20" y="69"/>
                </a:cxn>
                <a:cxn ang="0">
                  <a:pos x="29" y="71"/>
                </a:cxn>
                <a:cxn ang="0">
                  <a:pos x="32" y="63"/>
                </a:cxn>
                <a:cxn ang="0">
                  <a:pos x="34" y="54"/>
                </a:cxn>
                <a:cxn ang="0">
                  <a:pos x="39" y="51"/>
                </a:cxn>
                <a:cxn ang="0">
                  <a:pos x="46" y="50"/>
                </a:cxn>
                <a:cxn ang="0">
                  <a:pos x="55" y="49"/>
                </a:cxn>
                <a:cxn ang="0">
                  <a:pos x="66" y="52"/>
                </a:cxn>
                <a:cxn ang="0">
                  <a:pos x="81" y="53"/>
                </a:cxn>
                <a:cxn ang="0">
                  <a:pos x="90" y="54"/>
                </a:cxn>
                <a:cxn ang="0">
                  <a:pos x="98" y="53"/>
                </a:cxn>
                <a:cxn ang="0">
                  <a:pos x="103" y="47"/>
                </a:cxn>
                <a:cxn ang="0">
                  <a:pos x="104" y="41"/>
                </a:cxn>
              </a:cxnLst>
              <a:rect l="0" t="0" r="r" b="b"/>
              <a:pathLst>
                <a:path w="105" h="72">
                  <a:moveTo>
                    <a:pt x="104" y="41"/>
                  </a:moveTo>
                  <a:lnTo>
                    <a:pt x="101" y="39"/>
                  </a:lnTo>
                  <a:lnTo>
                    <a:pt x="92" y="31"/>
                  </a:lnTo>
                  <a:lnTo>
                    <a:pt x="82" y="15"/>
                  </a:lnTo>
                  <a:lnTo>
                    <a:pt x="75" y="7"/>
                  </a:lnTo>
                  <a:lnTo>
                    <a:pt x="74" y="4"/>
                  </a:lnTo>
                  <a:lnTo>
                    <a:pt x="72" y="1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53" y="7"/>
                  </a:lnTo>
                  <a:lnTo>
                    <a:pt x="41" y="12"/>
                  </a:lnTo>
                  <a:lnTo>
                    <a:pt x="30" y="27"/>
                  </a:lnTo>
                  <a:lnTo>
                    <a:pt x="17" y="37"/>
                  </a:lnTo>
                  <a:lnTo>
                    <a:pt x="0" y="55"/>
                  </a:lnTo>
                  <a:lnTo>
                    <a:pt x="10" y="64"/>
                  </a:lnTo>
                  <a:lnTo>
                    <a:pt x="20" y="69"/>
                  </a:lnTo>
                  <a:lnTo>
                    <a:pt x="29" y="71"/>
                  </a:lnTo>
                  <a:lnTo>
                    <a:pt x="32" y="63"/>
                  </a:lnTo>
                  <a:lnTo>
                    <a:pt x="34" y="54"/>
                  </a:lnTo>
                  <a:lnTo>
                    <a:pt x="39" y="51"/>
                  </a:lnTo>
                  <a:lnTo>
                    <a:pt x="46" y="50"/>
                  </a:lnTo>
                  <a:lnTo>
                    <a:pt x="55" y="49"/>
                  </a:lnTo>
                  <a:lnTo>
                    <a:pt x="66" y="52"/>
                  </a:lnTo>
                  <a:lnTo>
                    <a:pt x="81" y="53"/>
                  </a:lnTo>
                  <a:lnTo>
                    <a:pt x="90" y="54"/>
                  </a:lnTo>
                  <a:lnTo>
                    <a:pt x="98" y="53"/>
                  </a:lnTo>
                  <a:lnTo>
                    <a:pt x="103" y="47"/>
                  </a:lnTo>
                  <a:lnTo>
                    <a:pt x="104" y="4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2" name="Freeform 1166"/>
            <p:cNvSpPr>
              <a:spLocks/>
            </p:cNvSpPr>
            <p:nvPr userDrawn="1"/>
          </p:nvSpPr>
          <p:spPr bwMode="auto">
            <a:xfrm>
              <a:off x="715" y="2634"/>
              <a:ext cx="70" cy="86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6" y="3"/>
                </a:cxn>
                <a:cxn ang="0">
                  <a:pos x="32" y="4"/>
                </a:cxn>
                <a:cxn ang="0">
                  <a:pos x="31" y="4"/>
                </a:cxn>
                <a:cxn ang="0">
                  <a:pos x="30" y="3"/>
                </a:cxn>
                <a:cxn ang="0">
                  <a:pos x="26" y="2"/>
                </a:cxn>
                <a:cxn ang="0">
                  <a:pos x="20" y="3"/>
                </a:cxn>
                <a:cxn ang="0">
                  <a:pos x="14" y="6"/>
                </a:cxn>
                <a:cxn ang="0">
                  <a:pos x="13" y="11"/>
                </a:cxn>
                <a:cxn ang="0">
                  <a:pos x="14" y="16"/>
                </a:cxn>
                <a:cxn ang="0">
                  <a:pos x="14" y="22"/>
                </a:cxn>
                <a:cxn ang="0">
                  <a:pos x="11" y="27"/>
                </a:cxn>
                <a:cxn ang="0">
                  <a:pos x="3" y="32"/>
                </a:cxn>
                <a:cxn ang="0">
                  <a:pos x="0" y="36"/>
                </a:cxn>
                <a:cxn ang="0">
                  <a:pos x="0" y="44"/>
                </a:cxn>
                <a:cxn ang="0">
                  <a:pos x="0" y="49"/>
                </a:cxn>
                <a:cxn ang="0">
                  <a:pos x="4" y="55"/>
                </a:cxn>
                <a:cxn ang="0">
                  <a:pos x="8" y="58"/>
                </a:cxn>
                <a:cxn ang="0">
                  <a:pos x="11" y="59"/>
                </a:cxn>
                <a:cxn ang="0">
                  <a:pos x="12" y="62"/>
                </a:cxn>
                <a:cxn ang="0">
                  <a:pos x="12" y="67"/>
                </a:cxn>
                <a:cxn ang="0">
                  <a:pos x="11" y="72"/>
                </a:cxn>
                <a:cxn ang="0">
                  <a:pos x="11" y="79"/>
                </a:cxn>
                <a:cxn ang="0">
                  <a:pos x="14" y="83"/>
                </a:cxn>
                <a:cxn ang="0">
                  <a:pos x="12" y="86"/>
                </a:cxn>
                <a:cxn ang="0">
                  <a:pos x="18" y="83"/>
                </a:cxn>
                <a:cxn ang="0">
                  <a:pos x="41" y="79"/>
                </a:cxn>
                <a:cxn ang="0">
                  <a:pos x="53" y="78"/>
                </a:cxn>
                <a:cxn ang="0">
                  <a:pos x="58" y="79"/>
                </a:cxn>
                <a:cxn ang="0">
                  <a:pos x="62" y="74"/>
                </a:cxn>
                <a:cxn ang="0">
                  <a:pos x="63" y="62"/>
                </a:cxn>
                <a:cxn ang="0">
                  <a:pos x="62" y="51"/>
                </a:cxn>
                <a:cxn ang="0">
                  <a:pos x="61" y="46"/>
                </a:cxn>
                <a:cxn ang="0">
                  <a:pos x="63" y="42"/>
                </a:cxn>
                <a:cxn ang="0">
                  <a:pos x="65" y="39"/>
                </a:cxn>
                <a:cxn ang="0">
                  <a:pos x="67" y="32"/>
                </a:cxn>
                <a:cxn ang="0">
                  <a:pos x="67" y="25"/>
                </a:cxn>
                <a:cxn ang="0">
                  <a:pos x="69" y="16"/>
                </a:cxn>
                <a:cxn ang="0">
                  <a:pos x="60" y="14"/>
                </a:cxn>
                <a:cxn ang="0">
                  <a:pos x="50" y="9"/>
                </a:cxn>
                <a:cxn ang="0">
                  <a:pos x="40" y="0"/>
                </a:cxn>
              </a:cxnLst>
              <a:rect l="0" t="0" r="r" b="b"/>
              <a:pathLst>
                <a:path w="70" h="87">
                  <a:moveTo>
                    <a:pt x="40" y="0"/>
                  </a:moveTo>
                  <a:lnTo>
                    <a:pt x="36" y="3"/>
                  </a:lnTo>
                  <a:lnTo>
                    <a:pt x="32" y="4"/>
                  </a:lnTo>
                  <a:lnTo>
                    <a:pt x="31" y="4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13" y="11"/>
                  </a:lnTo>
                  <a:lnTo>
                    <a:pt x="14" y="16"/>
                  </a:lnTo>
                  <a:lnTo>
                    <a:pt x="14" y="22"/>
                  </a:lnTo>
                  <a:lnTo>
                    <a:pt x="11" y="27"/>
                  </a:lnTo>
                  <a:lnTo>
                    <a:pt x="3" y="32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9"/>
                  </a:lnTo>
                  <a:lnTo>
                    <a:pt x="4" y="55"/>
                  </a:lnTo>
                  <a:lnTo>
                    <a:pt x="8" y="58"/>
                  </a:lnTo>
                  <a:lnTo>
                    <a:pt x="11" y="59"/>
                  </a:lnTo>
                  <a:lnTo>
                    <a:pt x="12" y="62"/>
                  </a:lnTo>
                  <a:lnTo>
                    <a:pt x="12" y="67"/>
                  </a:lnTo>
                  <a:lnTo>
                    <a:pt x="11" y="72"/>
                  </a:lnTo>
                  <a:lnTo>
                    <a:pt x="11" y="79"/>
                  </a:lnTo>
                  <a:lnTo>
                    <a:pt x="14" y="83"/>
                  </a:lnTo>
                  <a:lnTo>
                    <a:pt x="12" y="86"/>
                  </a:lnTo>
                  <a:lnTo>
                    <a:pt x="18" y="83"/>
                  </a:lnTo>
                  <a:lnTo>
                    <a:pt x="41" y="79"/>
                  </a:lnTo>
                  <a:lnTo>
                    <a:pt x="53" y="78"/>
                  </a:lnTo>
                  <a:lnTo>
                    <a:pt x="58" y="79"/>
                  </a:lnTo>
                  <a:lnTo>
                    <a:pt x="62" y="74"/>
                  </a:lnTo>
                  <a:lnTo>
                    <a:pt x="63" y="62"/>
                  </a:lnTo>
                  <a:lnTo>
                    <a:pt x="62" y="51"/>
                  </a:lnTo>
                  <a:lnTo>
                    <a:pt x="61" y="46"/>
                  </a:lnTo>
                  <a:lnTo>
                    <a:pt x="63" y="42"/>
                  </a:lnTo>
                  <a:lnTo>
                    <a:pt x="65" y="39"/>
                  </a:lnTo>
                  <a:lnTo>
                    <a:pt x="67" y="32"/>
                  </a:lnTo>
                  <a:lnTo>
                    <a:pt x="67" y="25"/>
                  </a:lnTo>
                  <a:lnTo>
                    <a:pt x="69" y="16"/>
                  </a:lnTo>
                  <a:lnTo>
                    <a:pt x="60" y="14"/>
                  </a:lnTo>
                  <a:lnTo>
                    <a:pt x="50" y="9"/>
                  </a:lnTo>
                  <a:lnTo>
                    <a:pt x="4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3" name="Freeform 1167"/>
            <p:cNvSpPr>
              <a:spLocks/>
            </p:cNvSpPr>
            <p:nvPr userDrawn="1"/>
          </p:nvSpPr>
          <p:spPr bwMode="auto">
            <a:xfrm>
              <a:off x="650" y="2640"/>
              <a:ext cx="48" cy="50"/>
            </a:xfrm>
            <a:custGeom>
              <a:avLst/>
              <a:gdLst/>
              <a:ahLst/>
              <a:cxnLst>
                <a:cxn ang="0">
                  <a:pos x="47" y="22"/>
                </a:cxn>
                <a:cxn ang="0">
                  <a:pos x="44" y="20"/>
                </a:cxn>
                <a:cxn ang="0">
                  <a:pos x="42" y="12"/>
                </a:cxn>
                <a:cxn ang="0">
                  <a:pos x="38" y="5"/>
                </a:cxn>
                <a:cxn ang="0">
                  <a:pos x="32" y="0"/>
                </a:cxn>
                <a:cxn ang="0">
                  <a:pos x="26" y="1"/>
                </a:cxn>
                <a:cxn ang="0">
                  <a:pos x="18" y="6"/>
                </a:cxn>
                <a:cxn ang="0">
                  <a:pos x="5" y="16"/>
                </a:cxn>
                <a:cxn ang="0">
                  <a:pos x="0" y="21"/>
                </a:cxn>
                <a:cxn ang="0">
                  <a:pos x="1" y="28"/>
                </a:cxn>
                <a:cxn ang="0">
                  <a:pos x="21" y="49"/>
                </a:cxn>
                <a:cxn ang="0">
                  <a:pos x="28" y="38"/>
                </a:cxn>
                <a:cxn ang="0">
                  <a:pos x="34" y="33"/>
                </a:cxn>
                <a:cxn ang="0">
                  <a:pos x="40" y="32"/>
                </a:cxn>
                <a:cxn ang="0">
                  <a:pos x="45" y="32"/>
                </a:cxn>
                <a:cxn ang="0">
                  <a:pos x="47" y="28"/>
                </a:cxn>
                <a:cxn ang="0">
                  <a:pos x="47" y="22"/>
                </a:cxn>
              </a:cxnLst>
              <a:rect l="0" t="0" r="r" b="b"/>
              <a:pathLst>
                <a:path w="48" h="50">
                  <a:moveTo>
                    <a:pt x="47" y="22"/>
                  </a:moveTo>
                  <a:lnTo>
                    <a:pt x="44" y="20"/>
                  </a:lnTo>
                  <a:lnTo>
                    <a:pt x="42" y="12"/>
                  </a:lnTo>
                  <a:lnTo>
                    <a:pt x="38" y="5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18" y="6"/>
                  </a:lnTo>
                  <a:lnTo>
                    <a:pt x="5" y="16"/>
                  </a:lnTo>
                  <a:lnTo>
                    <a:pt x="0" y="21"/>
                  </a:lnTo>
                  <a:lnTo>
                    <a:pt x="1" y="28"/>
                  </a:lnTo>
                  <a:lnTo>
                    <a:pt x="21" y="49"/>
                  </a:lnTo>
                  <a:lnTo>
                    <a:pt x="28" y="38"/>
                  </a:lnTo>
                  <a:lnTo>
                    <a:pt x="34" y="33"/>
                  </a:lnTo>
                  <a:lnTo>
                    <a:pt x="40" y="32"/>
                  </a:lnTo>
                  <a:lnTo>
                    <a:pt x="45" y="32"/>
                  </a:lnTo>
                  <a:lnTo>
                    <a:pt x="47" y="28"/>
                  </a:lnTo>
                  <a:lnTo>
                    <a:pt x="47" y="2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4" name="Freeform 1168"/>
            <p:cNvSpPr>
              <a:spLocks/>
            </p:cNvSpPr>
            <p:nvPr userDrawn="1"/>
          </p:nvSpPr>
          <p:spPr bwMode="auto">
            <a:xfrm>
              <a:off x="671" y="2663"/>
              <a:ext cx="59" cy="61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40" y="6"/>
                </a:cxn>
                <a:cxn ang="0">
                  <a:pos x="34" y="3"/>
                </a:cxn>
                <a:cxn ang="0">
                  <a:pos x="32" y="1"/>
                </a:cxn>
                <a:cxn ang="0">
                  <a:pos x="26" y="0"/>
                </a:cxn>
                <a:cxn ang="0">
                  <a:pos x="26" y="6"/>
                </a:cxn>
                <a:cxn ang="0">
                  <a:pos x="24" y="10"/>
                </a:cxn>
                <a:cxn ang="0">
                  <a:pos x="19" y="10"/>
                </a:cxn>
                <a:cxn ang="0">
                  <a:pos x="13" y="11"/>
                </a:cxn>
                <a:cxn ang="0">
                  <a:pos x="7" y="16"/>
                </a:cxn>
                <a:cxn ang="0">
                  <a:pos x="0" y="27"/>
                </a:cxn>
                <a:cxn ang="0">
                  <a:pos x="12" y="36"/>
                </a:cxn>
                <a:cxn ang="0">
                  <a:pos x="32" y="50"/>
                </a:cxn>
                <a:cxn ang="0">
                  <a:pos x="40" y="54"/>
                </a:cxn>
                <a:cxn ang="0">
                  <a:pos x="50" y="60"/>
                </a:cxn>
                <a:cxn ang="0">
                  <a:pos x="56" y="57"/>
                </a:cxn>
                <a:cxn ang="0">
                  <a:pos x="58" y="54"/>
                </a:cxn>
                <a:cxn ang="0">
                  <a:pos x="55" y="50"/>
                </a:cxn>
                <a:cxn ang="0">
                  <a:pos x="55" y="43"/>
                </a:cxn>
                <a:cxn ang="0">
                  <a:pos x="56" y="38"/>
                </a:cxn>
                <a:cxn ang="0">
                  <a:pos x="56" y="33"/>
                </a:cxn>
                <a:cxn ang="0">
                  <a:pos x="55" y="30"/>
                </a:cxn>
                <a:cxn ang="0">
                  <a:pos x="52" y="29"/>
                </a:cxn>
                <a:cxn ang="0">
                  <a:pos x="48" y="26"/>
                </a:cxn>
                <a:cxn ang="0">
                  <a:pos x="44" y="20"/>
                </a:cxn>
                <a:cxn ang="0">
                  <a:pos x="44" y="15"/>
                </a:cxn>
                <a:cxn ang="0">
                  <a:pos x="44" y="7"/>
                </a:cxn>
              </a:cxnLst>
              <a:rect l="0" t="0" r="r" b="b"/>
              <a:pathLst>
                <a:path w="59" h="61">
                  <a:moveTo>
                    <a:pt x="44" y="7"/>
                  </a:moveTo>
                  <a:lnTo>
                    <a:pt x="40" y="6"/>
                  </a:lnTo>
                  <a:lnTo>
                    <a:pt x="34" y="3"/>
                  </a:lnTo>
                  <a:lnTo>
                    <a:pt x="32" y="1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13" y="11"/>
                  </a:lnTo>
                  <a:lnTo>
                    <a:pt x="7" y="16"/>
                  </a:lnTo>
                  <a:lnTo>
                    <a:pt x="0" y="27"/>
                  </a:lnTo>
                  <a:lnTo>
                    <a:pt x="12" y="36"/>
                  </a:lnTo>
                  <a:lnTo>
                    <a:pt x="32" y="50"/>
                  </a:lnTo>
                  <a:lnTo>
                    <a:pt x="40" y="54"/>
                  </a:lnTo>
                  <a:lnTo>
                    <a:pt x="50" y="60"/>
                  </a:lnTo>
                  <a:lnTo>
                    <a:pt x="56" y="57"/>
                  </a:lnTo>
                  <a:lnTo>
                    <a:pt x="58" y="54"/>
                  </a:lnTo>
                  <a:lnTo>
                    <a:pt x="55" y="50"/>
                  </a:lnTo>
                  <a:lnTo>
                    <a:pt x="55" y="43"/>
                  </a:lnTo>
                  <a:lnTo>
                    <a:pt x="56" y="38"/>
                  </a:lnTo>
                  <a:lnTo>
                    <a:pt x="56" y="33"/>
                  </a:lnTo>
                  <a:lnTo>
                    <a:pt x="55" y="30"/>
                  </a:lnTo>
                  <a:lnTo>
                    <a:pt x="52" y="29"/>
                  </a:lnTo>
                  <a:lnTo>
                    <a:pt x="48" y="26"/>
                  </a:lnTo>
                  <a:lnTo>
                    <a:pt x="44" y="20"/>
                  </a:lnTo>
                  <a:lnTo>
                    <a:pt x="44" y="15"/>
                  </a:lnTo>
                  <a:lnTo>
                    <a:pt x="44" y="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5" name="Freeform 1169"/>
            <p:cNvSpPr>
              <a:spLocks/>
            </p:cNvSpPr>
            <p:nvPr userDrawn="1"/>
          </p:nvSpPr>
          <p:spPr bwMode="auto">
            <a:xfrm>
              <a:off x="773" y="2628"/>
              <a:ext cx="69" cy="89"/>
            </a:xfrm>
            <a:custGeom>
              <a:avLst/>
              <a:gdLst/>
              <a:ahLst/>
              <a:cxnLst>
                <a:cxn ang="0">
                  <a:pos x="63" y="4"/>
                </a:cxn>
                <a:cxn ang="0">
                  <a:pos x="48" y="3"/>
                </a:cxn>
                <a:cxn ang="0">
                  <a:pos x="37" y="0"/>
                </a:cxn>
                <a:cxn ang="0">
                  <a:pos x="28" y="1"/>
                </a:cxn>
                <a:cxn ang="0">
                  <a:pos x="21" y="2"/>
                </a:cxn>
                <a:cxn ang="0">
                  <a:pos x="16" y="5"/>
                </a:cxn>
                <a:cxn ang="0">
                  <a:pos x="14" y="14"/>
                </a:cxn>
                <a:cxn ang="0">
                  <a:pos x="11" y="22"/>
                </a:cxn>
                <a:cxn ang="0">
                  <a:pos x="9" y="31"/>
                </a:cxn>
                <a:cxn ang="0">
                  <a:pos x="9" y="38"/>
                </a:cxn>
                <a:cxn ang="0">
                  <a:pos x="7" y="45"/>
                </a:cxn>
                <a:cxn ang="0">
                  <a:pos x="5" y="48"/>
                </a:cxn>
                <a:cxn ang="0">
                  <a:pos x="3" y="52"/>
                </a:cxn>
                <a:cxn ang="0">
                  <a:pos x="4" y="57"/>
                </a:cxn>
                <a:cxn ang="0">
                  <a:pos x="5" y="68"/>
                </a:cxn>
                <a:cxn ang="0">
                  <a:pos x="4" y="80"/>
                </a:cxn>
                <a:cxn ang="0">
                  <a:pos x="0" y="85"/>
                </a:cxn>
                <a:cxn ang="0">
                  <a:pos x="6" y="86"/>
                </a:cxn>
                <a:cxn ang="0">
                  <a:pos x="14" y="87"/>
                </a:cxn>
                <a:cxn ang="0">
                  <a:pos x="25" y="89"/>
                </a:cxn>
                <a:cxn ang="0">
                  <a:pos x="36" y="84"/>
                </a:cxn>
                <a:cxn ang="0">
                  <a:pos x="55" y="77"/>
                </a:cxn>
                <a:cxn ang="0">
                  <a:pos x="68" y="71"/>
                </a:cxn>
                <a:cxn ang="0">
                  <a:pos x="64" y="52"/>
                </a:cxn>
                <a:cxn ang="0">
                  <a:pos x="64" y="47"/>
                </a:cxn>
                <a:cxn ang="0">
                  <a:pos x="66" y="33"/>
                </a:cxn>
                <a:cxn ang="0">
                  <a:pos x="65" y="27"/>
                </a:cxn>
                <a:cxn ang="0">
                  <a:pos x="66" y="22"/>
                </a:cxn>
                <a:cxn ang="0">
                  <a:pos x="63" y="4"/>
                </a:cxn>
              </a:cxnLst>
              <a:rect l="0" t="0" r="r" b="b"/>
              <a:pathLst>
                <a:path w="69" h="90">
                  <a:moveTo>
                    <a:pt x="63" y="4"/>
                  </a:moveTo>
                  <a:lnTo>
                    <a:pt x="48" y="3"/>
                  </a:lnTo>
                  <a:lnTo>
                    <a:pt x="37" y="0"/>
                  </a:lnTo>
                  <a:lnTo>
                    <a:pt x="28" y="1"/>
                  </a:lnTo>
                  <a:lnTo>
                    <a:pt x="21" y="2"/>
                  </a:lnTo>
                  <a:lnTo>
                    <a:pt x="16" y="5"/>
                  </a:lnTo>
                  <a:lnTo>
                    <a:pt x="14" y="14"/>
                  </a:lnTo>
                  <a:lnTo>
                    <a:pt x="11" y="22"/>
                  </a:lnTo>
                  <a:lnTo>
                    <a:pt x="9" y="31"/>
                  </a:lnTo>
                  <a:lnTo>
                    <a:pt x="9" y="38"/>
                  </a:lnTo>
                  <a:lnTo>
                    <a:pt x="7" y="45"/>
                  </a:lnTo>
                  <a:lnTo>
                    <a:pt x="5" y="48"/>
                  </a:lnTo>
                  <a:lnTo>
                    <a:pt x="3" y="52"/>
                  </a:lnTo>
                  <a:lnTo>
                    <a:pt x="4" y="57"/>
                  </a:lnTo>
                  <a:lnTo>
                    <a:pt x="5" y="68"/>
                  </a:lnTo>
                  <a:lnTo>
                    <a:pt x="4" y="80"/>
                  </a:lnTo>
                  <a:lnTo>
                    <a:pt x="0" y="85"/>
                  </a:lnTo>
                  <a:lnTo>
                    <a:pt x="6" y="86"/>
                  </a:lnTo>
                  <a:lnTo>
                    <a:pt x="14" y="87"/>
                  </a:lnTo>
                  <a:lnTo>
                    <a:pt x="25" y="89"/>
                  </a:lnTo>
                  <a:lnTo>
                    <a:pt x="36" y="84"/>
                  </a:lnTo>
                  <a:lnTo>
                    <a:pt x="55" y="77"/>
                  </a:lnTo>
                  <a:lnTo>
                    <a:pt x="68" y="71"/>
                  </a:lnTo>
                  <a:lnTo>
                    <a:pt x="64" y="52"/>
                  </a:lnTo>
                  <a:lnTo>
                    <a:pt x="64" y="47"/>
                  </a:lnTo>
                  <a:lnTo>
                    <a:pt x="66" y="33"/>
                  </a:lnTo>
                  <a:lnTo>
                    <a:pt x="65" y="27"/>
                  </a:lnTo>
                  <a:lnTo>
                    <a:pt x="66" y="22"/>
                  </a:lnTo>
                  <a:lnTo>
                    <a:pt x="63" y="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6" name="Freeform 1170"/>
            <p:cNvSpPr>
              <a:spLocks/>
            </p:cNvSpPr>
            <p:nvPr userDrawn="1"/>
          </p:nvSpPr>
          <p:spPr bwMode="auto">
            <a:xfrm>
              <a:off x="1374" y="2531"/>
              <a:ext cx="139" cy="82"/>
            </a:xfrm>
            <a:custGeom>
              <a:avLst/>
              <a:gdLst/>
              <a:ahLst/>
              <a:cxnLst>
                <a:cxn ang="0">
                  <a:pos x="136" y="29"/>
                </a:cxn>
                <a:cxn ang="0">
                  <a:pos x="138" y="20"/>
                </a:cxn>
                <a:cxn ang="0">
                  <a:pos x="135" y="13"/>
                </a:cxn>
                <a:cxn ang="0">
                  <a:pos x="128" y="0"/>
                </a:cxn>
                <a:cxn ang="0">
                  <a:pos x="120" y="0"/>
                </a:cxn>
                <a:cxn ang="0">
                  <a:pos x="114" y="2"/>
                </a:cxn>
                <a:cxn ang="0">
                  <a:pos x="101" y="9"/>
                </a:cxn>
                <a:cxn ang="0">
                  <a:pos x="83" y="19"/>
                </a:cxn>
                <a:cxn ang="0">
                  <a:pos x="67" y="14"/>
                </a:cxn>
                <a:cxn ang="0">
                  <a:pos x="62" y="23"/>
                </a:cxn>
                <a:cxn ang="0">
                  <a:pos x="50" y="40"/>
                </a:cxn>
                <a:cxn ang="0">
                  <a:pos x="47" y="38"/>
                </a:cxn>
                <a:cxn ang="0">
                  <a:pos x="43" y="28"/>
                </a:cxn>
                <a:cxn ang="0">
                  <a:pos x="41" y="18"/>
                </a:cxn>
                <a:cxn ang="0">
                  <a:pos x="37" y="13"/>
                </a:cxn>
                <a:cxn ang="0">
                  <a:pos x="31" y="7"/>
                </a:cxn>
                <a:cxn ang="0">
                  <a:pos x="25" y="3"/>
                </a:cxn>
                <a:cxn ang="0">
                  <a:pos x="21" y="5"/>
                </a:cxn>
                <a:cxn ang="0">
                  <a:pos x="11" y="14"/>
                </a:cxn>
                <a:cxn ang="0">
                  <a:pos x="0" y="22"/>
                </a:cxn>
                <a:cxn ang="0">
                  <a:pos x="6" y="33"/>
                </a:cxn>
                <a:cxn ang="0">
                  <a:pos x="7" y="52"/>
                </a:cxn>
                <a:cxn ang="0">
                  <a:pos x="12" y="68"/>
                </a:cxn>
                <a:cxn ang="0">
                  <a:pos x="15" y="81"/>
                </a:cxn>
                <a:cxn ang="0">
                  <a:pos x="21" y="81"/>
                </a:cxn>
                <a:cxn ang="0">
                  <a:pos x="53" y="71"/>
                </a:cxn>
                <a:cxn ang="0">
                  <a:pos x="87" y="58"/>
                </a:cxn>
                <a:cxn ang="0">
                  <a:pos x="126" y="40"/>
                </a:cxn>
                <a:cxn ang="0">
                  <a:pos x="136" y="29"/>
                </a:cxn>
              </a:cxnLst>
              <a:rect l="0" t="0" r="r" b="b"/>
              <a:pathLst>
                <a:path w="139" h="82">
                  <a:moveTo>
                    <a:pt x="136" y="29"/>
                  </a:moveTo>
                  <a:lnTo>
                    <a:pt x="138" y="20"/>
                  </a:lnTo>
                  <a:lnTo>
                    <a:pt x="135" y="13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4" y="2"/>
                  </a:lnTo>
                  <a:lnTo>
                    <a:pt x="101" y="9"/>
                  </a:lnTo>
                  <a:lnTo>
                    <a:pt x="83" y="19"/>
                  </a:lnTo>
                  <a:lnTo>
                    <a:pt x="67" y="14"/>
                  </a:lnTo>
                  <a:lnTo>
                    <a:pt x="62" y="23"/>
                  </a:lnTo>
                  <a:lnTo>
                    <a:pt x="50" y="40"/>
                  </a:lnTo>
                  <a:lnTo>
                    <a:pt x="47" y="38"/>
                  </a:lnTo>
                  <a:lnTo>
                    <a:pt x="43" y="28"/>
                  </a:lnTo>
                  <a:lnTo>
                    <a:pt x="41" y="18"/>
                  </a:lnTo>
                  <a:lnTo>
                    <a:pt x="37" y="13"/>
                  </a:lnTo>
                  <a:lnTo>
                    <a:pt x="31" y="7"/>
                  </a:lnTo>
                  <a:lnTo>
                    <a:pt x="25" y="3"/>
                  </a:lnTo>
                  <a:lnTo>
                    <a:pt x="21" y="5"/>
                  </a:lnTo>
                  <a:lnTo>
                    <a:pt x="11" y="14"/>
                  </a:lnTo>
                  <a:lnTo>
                    <a:pt x="0" y="22"/>
                  </a:lnTo>
                  <a:lnTo>
                    <a:pt x="6" y="33"/>
                  </a:lnTo>
                  <a:lnTo>
                    <a:pt x="7" y="52"/>
                  </a:lnTo>
                  <a:lnTo>
                    <a:pt x="12" y="68"/>
                  </a:lnTo>
                  <a:lnTo>
                    <a:pt x="15" y="81"/>
                  </a:lnTo>
                  <a:lnTo>
                    <a:pt x="21" y="81"/>
                  </a:lnTo>
                  <a:lnTo>
                    <a:pt x="53" y="71"/>
                  </a:lnTo>
                  <a:lnTo>
                    <a:pt x="87" y="58"/>
                  </a:lnTo>
                  <a:lnTo>
                    <a:pt x="126" y="40"/>
                  </a:lnTo>
                  <a:lnTo>
                    <a:pt x="136" y="2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7" name="Freeform 1171"/>
            <p:cNvSpPr>
              <a:spLocks/>
            </p:cNvSpPr>
            <p:nvPr userDrawn="1"/>
          </p:nvSpPr>
          <p:spPr bwMode="auto">
            <a:xfrm>
              <a:off x="1117" y="2468"/>
              <a:ext cx="202" cy="268"/>
            </a:xfrm>
            <a:custGeom>
              <a:avLst/>
              <a:gdLst/>
              <a:ahLst/>
              <a:cxnLst>
                <a:cxn ang="0">
                  <a:pos x="159" y="3"/>
                </a:cxn>
                <a:cxn ang="0">
                  <a:pos x="142" y="16"/>
                </a:cxn>
                <a:cxn ang="0">
                  <a:pos x="117" y="22"/>
                </a:cxn>
                <a:cxn ang="0">
                  <a:pos x="26" y="22"/>
                </a:cxn>
                <a:cxn ang="0">
                  <a:pos x="15" y="49"/>
                </a:cxn>
                <a:cxn ang="0">
                  <a:pos x="17" y="98"/>
                </a:cxn>
                <a:cxn ang="0">
                  <a:pos x="12" y="103"/>
                </a:cxn>
                <a:cxn ang="0">
                  <a:pos x="4" y="116"/>
                </a:cxn>
                <a:cxn ang="0">
                  <a:pos x="1" y="136"/>
                </a:cxn>
                <a:cxn ang="0">
                  <a:pos x="8" y="146"/>
                </a:cxn>
                <a:cxn ang="0">
                  <a:pos x="10" y="166"/>
                </a:cxn>
                <a:cxn ang="0">
                  <a:pos x="28" y="194"/>
                </a:cxn>
                <a:cxn ang="0">
                  <a:pos x="31" y="198"/>
                </a:cxn>
                <a:cxn ang="0">
                  <a:pos x="36" y="215"/>
                </a:cxn>
                <a:cxn ang="0">
                  <a:pos x="45" y="224"/>
                </a:cxn>
                <a:cxn ang="0">
                  <a:pos x="49" y="245"/>
                </a:cxn>
                <a:cxn ang="0">
                  <a:pos x="69" y="249"/>
                </a:cxn>
                <a:cxn ang="0">
                  <a:pos x="88" y="254"/>
                </a:cxn>
                <a:cxn ang="0">
                  <a:pos x="104" y="265"/>
                </a:cxn>
                <a:cxn ang="0">
                  <a:pos x="107" y="265"/>
                </a:cxn>
                <a:cxn ang="0">
                  <a:pos x="120" y="267"/>
                </a:cxn>
                <a:cxn ang="0">
                  <a:pos x="138" y="262"/>
                </a:cxn>
                <a:cxn ang="0">
                  <a:pos x="167" y="252"/>
                </a:cxn>
                <a:cxn ang="0">
                  <a:pos x="175" y="240"/>
                </a:cxn>
                <a:cxn ang="0">
                  <a:pos x="167" y="232"/>
                </a:cxn>
                <a:cxn ang="0">
                  <a:pos x="154" y="221"/>
                </a:cxn>
                <a:cxn ang="0">
                  <a:pos x="145" y="207"/>
                </a:cxn>
                <a:cxn ang="0">
                  <a:pos x="136" y="200"/>
                </a:cxn>
                <a:cxn ang="0">
                  <a:pos x="141" y="191"/>
                </a:cxn>
                <a:cxn ang="0">
                  <a:pos x="148" y="184"/>
                </a:cxn>
                <a:cxn ang="0">
                  <a:pos x="149" y="171"/>
                </a:cxn>
                <a:cxn ang="0">
                  <a:pos x="157" y="154"/>
                </a:cxn>
                <a:cxn ang="0">
                  <a:pos x="178" y="136"/>
                </a:cxn>
                <a:cxn ang="0">
                  <a:pos x="181" y="100"/>
                </a:cxn>
                <a:cxn ang="0">
                  <a:pos x="188" y="77"/>
                </a:cxn>
                <a:cxn ang="0">
                  <a:pos x="198" y="73"/>
                </a:cxn>
                <a:cxn ang="0">
                  <a:pos x="197" y="62"/>
                </a:cxn>
                <a:cxn ang="0">
                  <a:pos x="192" y="50"/>
                </a:cxn>
                <a:cxn ang="0">
                  <a:pos x="182" y="12"/>
                </a:cxn>
                <a:cxn ang="0">
                  <a:pos x="167" y="0"/>
                </a:cxn>
              </a:cxnLst>
              <a:rect l="0" t="0" r="r" b="b"/>
              <a:pathLst>
                <a:path w="202" h="268">
                  <a:moveTo>
                    <a:pt x="167" y="0"/>
                  </a:moveTo>
                  <a:lnTo>
                    <a:pt x="159" y="3"/>
                  </a:lnTo>
                  <a:lnTo>
                    <a:pt x="153" y="9"/>
                  </a:lnTo>
                  <a:lnTo>
                    <a:pt x="142" y="16"/>
                  </a:lnTo>
                  <a:lnTo>
                    <a:pt x="135" y="21"/>
                  </a:lnTo>
                  <a:lnTo>
                    <a:pt x="117" y="22"/>
                  </a:lnTo>
                  <a:lnTo>
                    <a:pt x="92" y="22"/>
                  </a:lnTo>
                  <a:lnTo>
                    <a:pt x="26" y="22"/>
                  </a:lnTo>
                  <a:lnTo>
                    <a:pt x="27" y="49"/>
                  </a:lnTo>
                  <a:lnTo>
                    <a:pt x="15" y="49"/>
                  </a:lnTo>
                  <a:lnTo>
                    <a:pt x="16" y="71"/>
                  </a:lnTo>
                  <a:lnTo>
                    <a:pt x="17" y="98"/>
                  </a:lnTo>
                  <a:lnTo>
                    <a:pt x="16" y="102"/>
                  </a:lnTo>
                  <a:lnTo>
                    <a:pt x="12" y="103"/>
                  </a:lnTo>
                  <a:lnTo>
                    <a:pt x="7" y="107"/>
                  </a:lnTo>
                  <a:lnTo>
                    <a:pt x="4" y="116"/>
                  </a:lnTo>
                  <a:lnTo>
                    <a:pt x="0" y="128"/>
                  </a:lnTo>
                  <a:lnTo>
                    <a:pt x="1" y="136"/>
                  </a:lnTo>
                  <a:lnTo>
                    <a:pt x="4" y="140"/>
                  </a:lnTo>
                  <a:lnTo>
                    <a:pt x="8" y="146"/>
                  </a:lnTo>
                  <a:lnTo>
                    <a:pt x="9" y="156"/>
                  </a:lnTo>
                  <a:lnTo>
                    <a:pt x="10" y="166"/>
                  </a:lnTo>
                  <a:lnTo>
                    <a:pt x="22" y="193"/>
                  </a:lnTo>
                  <a:lnTo>
                    <a:pt x="28" y="194"/>
                  </a:lnTo>
                  <a:lnTo>
                    <a:pt x="33" y="192"/>
                  </a:lnTo>
                  <a:lnTo>
                    <a:pt x="31" y="198"/>
                  </a:lnTo>
                  <a:lnTo>
                    <a:pt x="33" y="209"/>
                  </a:lnTo>
                  <a:lnTo>
                    <a:pt x="36" y="215"/>
                  </a:lnTo>
                  <a:lnTo>
                    <a:pt x="40" y="218"/>
                  </a:lnTo>
                  <a:lnTo>
                    <a:pt x="45" y="224"/>
                  </a:lnTo>
                  <a:lnTo>
                    <a:pt x="49" y="231"/>
                  </a:lnTo>
                  <a:lnTo>
                    <a:pt x="49" y="245"/>
                  </a:lnTo>
                  <a:lnTo>
                    <a:pt x="62" y="249"/>
                  </a:lnTo>
                  <a:lnTo>
                    <a:pt x="69" y="249"/>
                  </a:lnTo>
                  <a:lnTo>
                    <a:pt x="83" y="250"/>
                  </a:lnTo>
                  <a:lnTo>
                    <a:pt x="88" y="254"/>
                  </a:lnTo>
                  <a:lnTo>
                    <a:pt x="98" y="263"/>
                  </a:lnTo>
                  <a:lnTo>
                    <a:pt x="104" y="265"/>
                  </a:lnTo>
                  <a:lnTo>
                    <a:pt x="105" y="265"/>
                  </a:lnTo>
                  <a:lnTo>
                    <a:pt x="107" y="265"/>
                  </a:lnTo>
                  <a:lnTo>
                    <a:pt x="113" y="265"/>
                  </a:lnTo>
                  <a:lnTo>
                    <a:pt x="120" y="267"/>
                  </a:lnTo>
                  <a:lnTo>
                    <a:pt x="130" y="266"/>
                  </a:lnTo>
                  <a:lnTo>
                    <a:pt x="138" y="262"/>
                  </a:lnTo>
                  <a:lnTo>
                    <a:pt x="155" y="259"/>
                  </a:lnTo>
                  <a:lnTo>
                    <a:pt x="167" y="252"/>
                  </a:lnTo>
                  <a:lnTo>
                    <a:pt x="177" y="246"/>
                  </a:lnTo>
                  <a:lnTo>
                    <a:pt x="175" y="240"/>
                  </a:lnTo>
                  <a:lnTo>
                    <a:pt x="172" y="234"/>
                  </a:lnTo>
                  <a:lnTo>
                    <a:pt x="167" y="232"/>
                  </a:lnTo>
                  <a:lnTo>
                    <a:pt x="159" y="227"/>
                  </a:lnTo>
                  <a:lnTo>
                    <a:pt x="154" y="221"/>
                  </a:lnTo>
                  <a:lnTo>
                    <a:pt x="151" y="215"/>
                  </a:lnTo>
                  <a:lnTo>
                    <a:pt x="145" y="207"/>
                  </a:lnTo>
                  <a:lnTo>
                    <a:pt x="138" y="202"/>
                  </a:lnTo>
                  <a:lnTo>
                    <a:pt x="136" y="200"/>
                  </a:lnTo>
                  <a:lnTo>
                    <a:pt x="137" y="195"/>
                  </a:lnTo>
                  <a:lnTo>
                    <a:pt x="141" y="191"/>
                  </a:lnTo>
                  <a:lnTo>
                    <a:pt x="143" y="188"/>
                  </a:lnTo>
                  <a:lnTo>
                    <a:pt x="148" y="184"/>
                  </a:lnTo>
                  <a:lnTo>
                    <a:pt x="149" y="178"/>
                  </a:lnTo>
                  <a:lnTo>
                    <a:pt x="149" y="171"/>
                  </a:lnTo>
                  <a:lnTo>
                    <a:pt x="153" y="164"/>
                  </a:lnTo>
                  <a:lnTo>
                    <a:pt x="157" y="154"/>
                  </a:lnTo>
                  <a:lnTo>
                    <a:pt x="170" y="144"/>
                  </a:lnTo>
                  <a:lnTo>
                    <a:pt x="178" y="136"/>
                  </a:lnTo>
                  <a:lnTo>
                    <a:pt x="180" y="123"/>
                  </a:lnTo>
                  <a:lnTo>
                    <a:pt x="181" y="100"/>
                  </a:lnTo>
                  <a:lnTo>
                    <a:pt x="181" y="83"/>
                  </a:lnTo>
                  <a:lnTo>
                    <a:pt x="188" y="77"/>
                  </a:lnTo>
                  <a:lnTo>
                    <a:pt x="193" y="77"/>
                  </a:lnTo>
                  <a:lnTo>
                    <a:pt x="198" y="73"/>
                  </a:lnTo>
                  <a:lnTo>
                    <a:pt x="201" y="64"/>
                  </a:lnTo>
                  <a:lnTo>
                    <a:pt x="197" y="62"/>
                  </a:lnTo>
                  <a:lnTo>
                    <a:pt x="194" y="60"/>
                  </a:lnTo>
                  <a:lnTo>
                    <a:pt x="192" y="50"/>
                  </a:lnTo>
                  <a:lnTo>
                    <a:pt x="190" y="24"/>
                  </a:lnTo>
                  <a:lnTo>
                    <a:pt x="182" y="12"/>
                  </a:lnTo>
                  <a:lnTo>
                    <a:pt x="177" y="5"/>
                  </a:lnTo>
                  <a:lnTo>
                    <a:pt x="167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8" name="Freeform 1172"/>
            <p:cNvSpPr>
              <a:spLocks/>
            </p:cNvSpPr>
            <p:nvPr userDrawn="1"/>
          </p:nvSpPr>
          <p:spPr bwMode="auto">
            <a:xfrm>
              <a:off x="1253" y="2531"/>
              <a:ext cx="169" cy="198"/>
            </a:xfrm>
            <a:custGeom>
              <a:avLst/>
              <a:gdLst/>
              <a:ahLst/>
              <a:cxnLst>
                <a:cxn ang="0">
                  <a:pos x="125" y="75"/>
                </a:cxn>
                <a:cxn ang="0">
                  <a:pos x="103" y="57"/>
                </a:cxn>
                <a:cxn ang="0">
                  <a:pos x="89" y="46"/>
                </a:cxn>
                <a:cxn ang="0">
                  <a:pos x="81" y="40"/>
                </a:cxn>
                <a:cxn ang="0">
                  <a:pos x="78" y="29"/>
                </a:cxn>
                <a:cxn ang="0">
                  <a:pos x="70" y="3"/>
                </a:cxn>
                <a:cxn ang="0">
                  <a:pos x="65" y="0"/>
                </a:cxn>
                <a:cxn ang="0">
                  <a:pos x="62" y="9"/>
                </a:cxn>
                <a:cxn ang="0">
                  <a:pos x="57" y="13"/>
                </a:cxn>
                <a:cxn ang="0">
                  <a:pos x="52" y="13"/>
                </a:cxn>
                <a:cxn ang="0">
                  <a:pos x="45" y="19"/>
                </a:cxn>
                <a:cxn ang="0">
                  <a:pos x="45" y="36"/>
                </a:cxn>
                <a:cxn ang="0">
                  <a:pos x="44" y="59"/>
                </a:cxn>
                <a:cxn ang="0">
                  <a:pos x="42" y="72"/>
                </a:cxn>
                <a:cxn ang="0">
                  <a:pos x="34" y="80"/>
                </a:cxn>
                <a:cxn ang="0">
                  <a:pos x="21" y="90"/>
                </a:cxn>
                <a:cxn ang="0">
                  <a:pos x="17" y="100"/>
                </a:cxn>
                <a:cxn ang="0">
                  <a:pos x="13" y="107"/>
                </a:cxn>
                <a:cxn ang="0">
                  <a:pos x="13" y="114"/>
                </a:cxn>
                <a:cxn ang="0">
                  <a:pos x="12" y="120"/>
                </a:cxn>
                <a:cxn ang="0">
                  <a:pos x="7" y="124"/>
                </a:cxn>
                <a:cxn ang="0">
                  <a:pos x="5" y="127"/>
                </a:cxn>
                <a:cxn ang="0">
                  <a:pos x="1" y="131"/>
                </a:cxn>
                <a:cxn ang="0">
                  <a:pos x="0" y="136"/>
                </a:cxn>
                <a:cxn ang="0">
                  <a:pos x="2" y="138"/>
                </a:cxn>
                <a:cxn ang="0">
                  <a:pos x="9" y="143"/>
                </a:cxn>
                <a:cxn ang="0">
                  <a:pos x="15" y="151"/>
                </a:cxn>
                <a:cxn ang="0">
                  <a:pos x="18" y="157"/>
                </a:cxn>
                <a:cxn ang="0">
                  <a:pos x="23" y="163"/>
                </a:cxn>
                <a:cxn ang="0">
                  <a:pos x="31" y="168"/>
                </a:cxn>
                <a:cxn ang="0">
                  <a:pos x="36" y="170"/>
                </a:cxn>
                <a:cxn ang="0">
                  <a:pos x="39" y="176"/>
                </a:cxn>
                <a:cxn ang="0">
                  <a:pos x="41" y="182"/>
                </a:cxn>
                <a:cxn ang="0">
                  <a:pos x="52" y="187"/>
                </a:cxn>
                <a:cxn ang="0">
                  <a:pos x="62" y="193"/>
                </a:cxn>
                <a:cxn ang="0">
                  <a:pos x="71" y="197"/>
                </a:cxn>
                <a:cxn ang="0">
                  <a:pos x="84" y="196"/>
                </a:cxn>
                <a:cxn ang="0">
                  <a:pos x="95" y="191"/>
                </a:cxn>
                <a:cxn ang="0">
                  <a:pos x="102" y="190"/>
                </a:cxn>
                <a:cxn ang="0">
                  <a:pos x="110" y="186"/>
                </a:cxn>
                <a:cxn ang="0">
                  <a:pos x="120" y="185"/>
                </a:cxn>
                <a:cxn ang="0">
                  <a:pos x="128" y="184"/>
                </a:cxn>
                <a:cxn ang="0">
                  <a:pos x="138" y="182"/>
                </a:cxn>
                <a:cxn ang="0">
                  <a:pos x="144" y="178"/>
                </a:cxn>
                <a:cxn ang="0">
                  <a:pos x="153" y="169"/>
                </a:cxn>
                <a:cxn ang="0">
                  <a:pos x="165" y="160"/>
                </a:cxn>
                <a:cxn ang="0">
                  <a:pos x="168" y="153"/>
                </a:cxn>
                <a:cxn ang="0">
                  <a:pos x="168" y="147"/>
                </a:cxn>
                <a:cxn ang="0">
                  <a:pos x="158" y="141"/>
                </a:cxn>
                <a:cxn ang="0">
                  <a:pos x="152" y="138"/>
                </a:cxn>
                <a:cxn ang="0">
                  <a:pos x="146" y="137"/>
                </a:cxn>
                <a:cxn ang="0">
                  <a:pos x="138" y="135"/>
                </a:cxn>
                <a:cxn ang="0">
                  <a:pos x="135" y="129"/>
                </a:cxn>
                <a:cxn ang="0">
                  <a:pos x="129" y="121"/>
                </a:cxn>
                <a:cxn ang="0">
                  <a:pos x="120" y="115"/>
                </a:cxn>
                <a:cxn ang="0">
                  <a:pos x="112" y="106"/>
                </a:cxn>
                <a:cxn ang="0">
                  <a:pos x="109" y="104"/>
                </a:cxn>
                <a:cxn ang="0">
                  <a:pos x="105" y="100"/>
                </a:cxn>
                <a:cxn ang="0">
                  <a:pos x="102" y="94"/>
                </a:cxn>
                <a:cxn ang="0">
                  <a:pos x="103" y="90"/>
                </a:cxn>
                <a:cxn ang="0">
                  <a:pos x="106" y="85"/>
                </a:cxn>
                <a:cxn ang="0">
                  <a:pos x="117" y="80"/>
                </a:cxn>
                <a:cxn ang="0">
                  <a:pos x="125" y="75"/>
                </a:cxn>
              </a:cxnLst>
              <a:rect l="0" t="0" r="r" b="b"/>
              <a:pathLst>
                <a:path w="169" h="198">
                  <a:moveTo>
                    <a:pt x="125" y="75"/>
                  </a:moveTo>
                  <a:lnTo>
                    <a:pt x="103" y="57"/>
                  </a:lnTo>
                  <a:lnTo>
                    <a:pt x="89" y="46"/>
                  </a:lnTo>
                  <a:lnTo>
                    <a:pt x="81" y="40"/>
                  </a:lnTo>
                  <a:lnTo>
                    <a:pt x="78" y="29"/>
                  </a:lnTo>
                  <a:lnTo>
                    <a:pt x="70" y="3"/>
                  </a:lnTo>
                  <a:lnTo>
                    <a:pt x="65" y="0"/>
                  </a:lnTo>
                  <a:lnTo>
                    <a:pt x="62" y="9"/>
                  </a:lnTo>
                  <a:lnTo>
                    <a:pt x="57" y="13"/>
                  </a:lnTo>
                  <a:lnTo>
                    <a:pt x="52" y="13"/>
                  </a:lnTo>
                  <a:lnTo>
                    <a:pt x="45" y="19"/>
                  </a:lnTo>
                  <a:lnTo>
                    <a:pt x="45" y="36"/>
                  </a:lnTo>
                  <a:lnTo>
                    <a:pt x="44" y="59"/>
                  </a:lnTo>
                  <a:lnTo>
                    <a:pt x="42" y="72"/>
                  </a:lnTo>
                  <a:lnTo>
                    <a:pt x="34" y="80"/>
                  </a:lnTo>
                  <a:lnTo>
                    <a:pt x="21" y="90"/>
                  </a:lnTo>
                  <a:lnTo>
                    <a:pt x="17" y="100"/>
                  </a:lnTo>
                  <a:lnTo>
                    <a:pt x="13" y="107"/>
                  </a:lnTo>
                  <a:lnTo>
                    <a:pt x="13" y="114"/>
                  </a:lnTo>
                  <a:lnTo>
                    <a:pt x="12" y="120"/>
                  </a:lnTo>
                  <a:lnTo>
                    <a:pt x="7" y="124"/>
                  </a:lnTo>
                  <a:lnTo>
                    <a:pt x="5" y="127"/>
                  </a:lnTo>
                  <a:lnTo>
                    <a:pt x="1" y="131"/>
                  </a:lnTo>
                  <a:lnTo>
                    <a:pt x="0" y="136"/>
                  </a:lnTo>
                  <a:lnTo>
                    <a:pt x="2" y="138"/>
                  </a:lnTo>
                  <a:lnTo>
                    <a:pt x="9" y="143"/>
                  </a:lnTo>
                  <a:lnTo>
                    <a:pt x="15" y="151"/>
                  </a:lnTo>
                  <a:lnTo>
                    <a:pt x="18" y="157"/>
                  </a:lnTo>
                  <a:lnTo>
                    <a:pt x="23" y="163"/>
                  </a:lnTo>
                  <a:lnTo>
                    <a:pt x="31" y="168"/>
                  </a:lnTo>
                  <a:lnTo>
                    <a:pt x="36" y="170"/>
                  </a:lnTo>
                  <a:lnTo>
                    <a:pt x="39" y="176"/>
                  </a:lnTo>
                  <a:lnTo>
                    <a:pt x="41" y="182"/>
                  </a:lnTo>
                  <a:lnTo>
                    <a:pt x="52" y="187"/>
                  </a:lnTo>
                  <a:lnTo>
                    <a:pt x="62" y="193"/>
                  </a:lnTo>
                  <a:lnTo>
                    <a:pt x="71" y="197"/>
                  </a:lnTo>
                  <a:lnTo>
                    <a:pt x="84" y="196"/>
                  </a:lnTo>
                  <a:lnTo>
                    <a:pt x="95" y="191"/>
                  </a:lnTo>
                  <a:lnTo>
                    <a:pt x="102" y="190"/>
                  </a:lnTo>
                  <a:lnTo>
                    <a:pt x="110" y="186"/>
                  </a:lnTo>
                  <a:lnTo>
                    <a:pt x="120" y="185"/>
                  </a:lnTo>
                  <a:lnTo>
                    <a:pt x="128" y="184"/>
                  </a:lnTo>
                  <a:lnTo>
                    <a:pt x="138" y="182"/>
                  </a:lnTo>
                  <a:lnTo>
                    <a:pt x="144" y="178"/>
                  </a:lnTo>
                  <a:lnTo>
                    <a:pt x="153" y="169"/>
                  </a:lnTo>
                  <a:lnTo>
                    <a:pt x="165" y="160"/>
                  </a:lnTo>
                  <a:lnTo>
                    <a:pt x="168" y="153"/>
                  </a:lnTo>
                  <a:lnTo>
                    <a:pt x="168" y="147"/>
                  </a:lnTo>
                  <a:lnTo>
                    <a:pt x="158" y="141"/>
                  </a:lnTo>
                  <a:lnTo>
                    <a:pt x="152" y="138"/>
                  </a:lnTo>
                  <a:lnTo>
                    <a:pt x="146" y="137"/>
                  </a:lnTo>
                  <a:lnTo>
                    <a:pt x="138" y="135"/>
                  </a:lnTo>
                  <a:lnTo>
                    <a:pt x="135" y="129"/>
                  </a:lnTo>
                  <a:lnTo>
                    <a:pt x="129" y="121"/>
                  </a:lnTo>
                  <a:lnTo>
                    <a:pt x="120" y="115"/>
                  </a:lnTo>
                  <a:lnTo>
                    <a:pt x="112" y="106"/>
                  </a:lnTo>
                  <a:lnTo>
                    <a:pt x="109" y="104"/>
                  </a:lnTo>
                  <a:lnTo>
                    <a:pt x="105" y="100"/>
                  </a:lnTo>
                  <a:lnTo>
                    <a:pt x="102" y="94"/>
                  </a:lnTo>
                  <a:lnTo>
                    <a:pt x="103" y="90"/>
                  </a:lnTo>
                  <a:lnTo>
                    <a:pt x="106" y="85"/>
                  </a:lnTo>
                  <a:lnTo>
                    <a:pt x="117" y="80"/>
                  </a:lnTo>
                  <a:lnTo>
                    <a:pt x="125" y="7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69" name="Freeform 1173"/>
            <p:cNvSpPr>
              <a:spLocks/>
            </p:cNvSpPr>
            <p:nvPr userDrawn="1"/>
          </p:nvSpPr>
          <p:spPr bwMode="auto">
            <a:xfrm>
              <a:off x="1352" y="2607"/>
              <a:ext cx="137" cy="189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18" y="5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3" y="19"/>
                </a:cxn>
                <a:cxn ang="0">
                  <a:pos x="6" y="25"/>
                </a:cxn>
                <a:cxn ang="0">
                  <a:pos x="10" y="29"/>
                </a:cxn>
                <a:cxn ang="0">
                  <a:pos x="13" y="31"/>
                </a:cxn>
                <a:cxn ang="0">
                  <a:pos x="21" y="40"/>
                </a:cxn>
                <a:cxn ang="0">
                  <a:pos x="30" y="46"/>
                </a:cxn>
                <a:cxn ang="0">
                  <a:pos x="36" y="54"/>
                </a:cxn>
                <a:cxn ang="0">
                  <a:pos x="39" y="60"/>
                </a:cxn>
                <a:cxn ang="0">
                  <a:pos x="47" y="62"/>
                </a:cxn>
                <a:cxn ang="0">
                  <a:pos x="53" y="63"/>
                </a:cxn>
                <a:cxn ang="0">
                  <a:pos x="59" y="66"/>
                </a:cxn>
                <a:cxn ang="0">
                  <a:pos x="69" y="72"/>
                </a:cxn>
                <a:cxn ang="0">
                  <a:pos x="69" y="78"/>
                </a:cxn>
                <a:cxn ang="0">
                  <a:pos x="66" y="85"/>
                </a:cxn>
                <a:cxn ang="0">
                  <a:pos x="54" y="94"/>
                </a:cxn>
                <a:cxn ang="0">
                  <a:pos x="45" y="103"/>
                </a:cxn>
                <a:cxn ang="0">
                  <a:pos x="39" y="107"/>
                </a:cxn>
                <a:cxn ang="0">
                  <a:pos x="29" y="109"/>
                </a:cxn>
                <a:cxn ang="0">
                  <a:pos x="21" y="110"/>
                </a:cxn>
                <a:cxn ang="0">
                  <a:pos x="11" y="111"/>
                </a:cxn>
                <a:cxn ang="0">
                  <a:pos x="3" y="115"/>
                </a:cxn>
                <a:cxn ang="0">
                  <a:pos x="3" y="123"/>
                </a:cxn>
                <a:cxn ang="0">
                  <a:pos x="0" y="133"/>
                </a:cxn>
                <a:cxn ang="0">
                  <a:pos x="0" y="144"/>
                </a:cxn>
                <a:cxn ang="0">
                  <a:pos x="0" y="163"/>
                </a:cxn>
                <a:cxn ang="0">
                  <a:pos x="2" y="176"/>
                </a:cxn>
                <a:cxn ang="0">
                  <a:pos x="6" y="183"/>
                </a:cxn>
                <a:cxn ang="0">
                  <a:pos x="13" y="188"/>
                </a:cxn>
                <a:cxn ang="0">
                  <a:pos x="19" y="182"/>
                </a:cxn>
                <a:cxn ang="0">
                  <a:pos x="47" y="154"/>
                </a:cxn>
                <a:cxn ang="0">
                  <a:pos x="70" y="140"/>
                </a:cxn>
                <a:cxn ang="0">
                  <a:pos x="97" y="108"/>
                </a:cxn>
                <a:cxn ang="0">
                  <a:pos x="110" y="87"/>
                </a:cxn>
                <a:cxn ang="0">
                  <a:pos x="124" y="63"/>
                </a:cxn>
                <a:cxn ang="0">
                  <a:pos x="129" y="47"/>
                </a:cxn>
                <a:cxn ang="0">
                  <a:pos x="136" y="33"/>
                </a:cxn>
                <a:cxn ang="0">
                  <a:pos x="135" y="24"/>
                </a:cxn>
                <a:cxn ang="0">
                  <a:pos x="137" y="17"/>
                </a:cxn>
                <a:cxn ang="0">
                  <a:pos x="136" y="14"/>
                </a:cxn>
                <a:cxn ang="0">
                  <a:pos x="129" y="12"/>
                </a:cxn>
                <a:cxn ang="0">
                  <a:pos x="123" y="18"/>
                </a:cxn>
                <a:cxn ang="0">
                  <a:pos x="113" y="20"/>
                </a:cxn>
                <a:cxn ang="0">
                  <a:pos x="101" y="23"/>
                </a:cxn>
                <a:cxn ang="0">
                  <a:pos x="85" y="23"/>
                </a:cxn>
                <a:cxn ang="0">
                  <a:pos x="76" y="28"/>
                </a:cxn>
                <a:cxn ang="0">
                  <a:pos x="64" y="30"/>
                </a:cxn>
                <a:cxn ang="0">
                  <a:pos x="50" y="34"/>
                </a:cxn>
                <a:cxn ang="0">
                  <a:pos x="45" y="29"/>
                </a:cxn>
                <a:cxn ang="0">
                  <a:pos x="25" y="16"/>
                </a:cxn>
                <a:cxn ang="0">
                  <a:pos x="32" y="12"/>
                </a:cxn>
                <a:cxn ang="0">
                  <a:pos x="34" y="4"/>
                </a:cxn>
                <a:cxn ang="0">
                  <a:pos x="26" y="0"/>
                </a:cxn>
              </a:cxnLst>
              <a:rect l="0" t="0" r="r" b="b"/>
              <a:pathLst>
                <a:path w="138" h="189">
                  <a:moveTo>
                    <a:pt x="26" y="0"/>
                  </a:moveTo>
                  <a:lnTo>
                    <a:pt x="18" y="5"/>
                  </a:lnTo>
                  <a:lnTo>
                    <a:pt x="7" y="10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6" y="25"/>
                  </a:lnTo>
                  <a:lnTo>
                    <a:pt x="10" y="29"/>
                  </a:lnTo>
                  <a:lnTo>
                    <a:pt x="13" y="31"/>
                  </a:lnTo>
                  <a:lnTo>
                    <a:pt x="21" y="40"/>
                  </a:lnTo>
                  <a:lnTo>
                    <a:pt x="30" y="46"/>
                  </a:lnTo>
                  <a:lnTo>
                    <a:pt x="36" y="54"/>
                  </a:lnTo>
                  <a:lnTo>
                    <a:pt x="39" y="60"/>
                  </a:lnTo>
                  <a:lnTo>
                    <a:pt x="47" y="62"/>
                  </a:lnTo>
                  <a:lnTo>
                    <a:pt x="53" y="63"/>
                  </a:lnTo>
                  <a:lnTo>
                    <a:pt x="59" y="66"/>
                  </a:lnTo>
                  <a:lnTo>
                    <a:pt x="69" y="72"/>
                  </a:lnTo>
                  <a:lnTo>
                    <a:pt x="69" y="78"/>
                  </a:lnTo>
                  <a:lnTo>
                    <a:pt x="66" y="85"/>
                  </a:lnTo>
                  <a:lnTo>
                    <a:pt x="54" y="94"/>
                  </a:lnTo>
                  <a:lnTo>
                    <a:pt x="45" y="103"/>
                  </a:lnTo>
                  <a:lnTo>
                    <a:pt x="39" y="107"/>
                  </a:lnTo>
                  <a:lnTo>
                    <a:pt x="29" y="109"/>
                  </a:lnTo>
                  <a:lnTo>
                    <a:pt x="21" y="110"/>
                  </a:lnTo>
                  <a:lnTo>
                    <a:pt x="11" y="111"/>
                  </a:lnTo>
                  <a:lnTo>
                    <a:pt x="3" y="115"/>
                  </a:lnTo>
                  <a:lnTo>
                    <a:pt x="3" y="123"/>
                  </a:lnTo>
                  <a:lnTo>
                    <a:pt x="0" y="133"/>
                  </a:lnTo>
                  <a:lnTo>
                    <a:pt x="0" y="144"/>
                  </a:lnTo>
                  <a:lnTo>
                    <a:pt x="0" y="163"/>
                  </a:lnTo>
                  <a:lnTo>
                    <a:pt x="2" y="176"/>
                  </a:lnTo>
                  <a:lnTo>
                    <a:pt x="6" y="183"/>
                  </a:lnTo>
                  <a:lnTo>
                    <a:pt x="13" y="188"/>
                  </a:lnTo>
                  <a:lnTo>
                    <a:pt x="19" y="182"/>
                  </a:lnTo>
                  <a:lnTo>
                    <a:pt x="47" y="154"/>
                  </a:lnTo>
                  <a:lnTo>
                    <a:pt x="70" y="140"/>
                  </a:lnTo>
                  <a:lnTo>
                    <a:pt x="97" y="108"/>
                  </a:lnTo>
                  <a:lnTo>
                    <a:pt x="110" y="87"/>
                  </a:lnTo>
                  <a:lnTo>
                    <a:pt x="124" y="63"/>
                  </a:lnTo>
                  <a:lnTo>
                    <a:pt x="129" y="47"/>
                  </a:lnTo>
                  <a:lnTo>
                    <a:pt x="136" y="33"/>
                  </a:lnTo>
                  <a:lnTo>
                    <a:pt x="135" y="24"/>
                  </a:lnTo>
                  <a:lnTo>
                    <a:pt x="137" y="17"/>
                  </a:lnTo>
                  <a:lnTo>
                    <a:pt x="136" y="14"/>
                  </a:lnTo>
                  <a:lnTo>
                    <a:pt x="129" y="12"/>
                  </a:lnTo>
                  <a:lnTo>
                    <a:pt x="123" y="18"/>
                  </a:lnTo>
                  <a:lnTo>
                    <a:pt x="113" y="20"/>
                  </a:lnTo>
                  <a:lnTo>
                    <a:pt x="101" y="23"/>
                  </a:lnTo>
                  <a:lnTo>
                    <a:pt x="85" y="23"/>
                  </a:lnTo>
                  <a:lnTo>
                    <a:pt x="76" y="28"/>
                  </a:lnTo>
                  <a:lnTo>
                    <a:pt x="64" y="30"/>
                  </a:lnTo>
                  <a:lnTo>
                    <a:pt x="50" y="34"/>
                  </a:lnTo>
                  <a:lnTo>
                    <a:pt x="45" y="29"/>
                  </a:lnTo>
                  <a:lnTo>
                    <a:pt x="25" y="16"/>
                  </a:lnTo>
                  <a:lnTo>
                    <a:pt x="32" y="12"/>
                  </a:lnTo>
                  <a:lnTo>
                    <a:pt x="34" y="4"/>
                  </a:lnTo>
                  <a:lnTo>
                    <a:pt x="26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0" name="Freeform 1174"/>
            <p:cNvSpPr>
              <a:spLocks/>
            </p:cNvSpPr>
            <p:nvPr userDrawn="1"/>
          </p:nvSpPr>
          <p:spPr bwMode="auto">
            <a:xfrm>
              <a:off x="1246" y="2715"/>
              <a:ext cx="120" cy="121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8" y="6"/>
                </a:cxn>
                <a:cxn ang="0">
                  <a:pos x="26" y="13"/>
                </a:cxn>
                <a:cxn ang="0">
                  <a:pos x="33" y="20"/>
                </a:cxn>
                <a:cxn ang="0">
                  <a:pos x="36" y="24"/>
                </a:cxn>
                <a:cxn ang="0">
                  <a:pos x="35" y="33"/>
                </a:cxn>
                <a:cxn ang="0">
                  <a:pos x="34" y="40"/>
                </a:cxn>
                <a:cxn ang="0">
                  <a:pos x="30" y="51"/>
                </a:cxn>
                <a:cxn ang="0">
                  <a:pos x="10" y="72"/>
                </a:cxn>
                <a:cxn ang="0">
                  <a:pos x="0" y="77"/>
                </a:cxn>
                <a:cxn ang="0">
                  <a:pos x="18" y="85"/>
                </a:cxn>
                <a:cxn ang="0">
                  <a:pos x="27" y="89"/>
                </a:cxn>
                <a:cxn ang="0">
                  <a:pos x="39" y="95"/>
                </a:cxn>
                <a:cxn ang="0">
                  <a:pos x="51" y="103"/>
                </a:cxn>
                <a:cxn ang="0">
                  <a:pos x="59" y="108"/>
                </a:cxn>
                <a:cxn ang="0">
                  <a:pos x="61" y="111"/>
                </a:cxn>
                <a:cxn ang="0">
                  <a:pos x="67" y="116"/>
                </a:cxn>
                <a:cxn ang="0">
                  <a:pos x="75" y="119"/>
                </a:cxn>
                <a:cxn ang="0">
                  <a:pos x="86" y="120"/>
                </a:cxn>
                <a:cxn ang="0">
                  <a:pos x="92" y="120"/>
                </a:cxn>
                <a:cxn ang="0">
                  <a:pos x="105" y="97"/>
                </a:cxn>
                <a:cxn ang="0">
                  <a:pos x="119" y="81"/>
                </a:cxn>
                <a:cxn ang="0">
                  <a:pos x="112" y="76"/>
                </a:cxn>
                <a:cxn ang="0">
                  <a:pos x="108" y="69"/>
                </a:cxn>
                <a:cxn ang="0">
                  <a:pos x="106" y="56"/>
                </a:cxn>
                <a:cxn ang="0">
                  <a:pos x="106" y="37"/>
                </a:cxn>
                <a:cxn ang="0">
                  <a:pos x="106" y="26"/>
                </a:cxn>
                <a:cxn ang="0">
                  <a:pos x="109" y="16"/>
                </a:cxn>
                <a:cxn ang="0">
                  <a:pos x="109" y="8"/>
                </a:cxn>
                <a:cxn ang="0">
                  <a:pos x="102" y="9"/>
                </a:cxn>
                <a:cxn ang="0">
                  <a:pos x="91" y="14"/>
                </a:cxn>
                <a:cxn ang="0">
                  <a:pos x="78" y="15"/>
                </a:cxn>
                <a:cxn ang="0">
                  <a:pos x="69" y="11"/>
                </a:cxn>
                <a:cxn ang="0">
                  <a:pos x="59" y="5"/>
                </a:cxn>
                <a:cxn ang="0">
                  <a:pos x="48" y="0"/>
                </a:cxn>
              </a:cxnLst>
              <a:rect l="0" t="0" r="r" b="b"/>
              <a:pathLst>
                <a:path w="120" h="121">
                  <a:moveTo>
                    <a:pt x="48" y="0"/>
                  </a:moveTo>
                  <a:lnTo>
                    <a:pt x="38" y="6"/>
                  </a:lnTo>
                  <a:lnTo>
                    <a:pt x="26" y="13"/>
                  </a:lnTo>
                  <a:lnTo>
                    <a:pt x="33" y="20"/>
                  </a:lnTo>
                  <a:lnTo>
                    <a:pt x="36" y="24"/>
                  </a:lnTo>
                  <a:lnTo>
                    <a:pt x="35" y="33"/>
                  </a:lnTo>
                  <a:lnTo>
                    <a:pt x="34" y="40"/>
                  </a:lnTo>
                  <a:lnTo>
                    <a:pt x="30" y="51"/>
                  </a:lnTo>
                  <a:lnTo>
                    <a:pt x="10" y="72"/>
                  </a:lnTo>
                  <a:lnTo>
                    <a:pt x="0" y="77"/>
                  </a:lnTo>
                  <a:lnTo>
                    <a:pt x="18" y="85"/>
                  </a:lnTo>
                  <a:lnTo>
                    <a:pt x="27" y="89"/>
                  </a:lnTo>
                  <a:lnTo>
                    <a:pt x="39" y="95"/>
                  </a:lnTo>
                  <a:lnTo>
                    <a:pt x="51" y="103"/>
                  </a:lnTo>
                  <a:lnTo>
                    <a:pt x="59" y="108"/>
                  </a:lnTo>
                  <a:lnTo>
                    <a:pt x="61" y="111"/>
                  </a:lnTo>
                  <a:lnTo>
                    <a:pt x="67" y="116"/>
                  </a:lnTo>
                  <a:lnTo>
                    <a:pt x="75" y="119"/>
                  </a:lnTo>
                  <a:lnTo>
                    <a:pt x="86" y="120"/>
                  </a:lnTo>
                  <a:lnTo>
                    <a:pt x="92" y="120"/>
                  </a:lnTo>
                  <a:lnTo>
                    <a:pt x="105" y="97"/>
                  </a:lnTo>
                  <a:lnTo>
                    <a:pt x="119" y="81"/>
                  </a:lnTo>
                  <a:lnTo>
                    <a:pt x="112" y="76"/>
                  </a:lnTo>
                  <a:lnTo>
                    <a:pt x="108" y="69"/>
                  </a:lnTo>
                  <a:lnTo>
                    <a:pt x="106" y="56"/>
                  </a:lnTo>
                  <a:lnTo>
                    <a:pt x="106" y="37"/>
                  </a:lnTo>
                  <a:lnTo>
                    <a:pt x="106" y="26"/>
                  </a:lnTo>
                  <a:lnTo>
                    <a:pt x="109" y="16"/>
                  </a:lnTo>
                  <a:lnTo>
                    <a:pt x="109" y="8"/>
                  </a:lnTo>
                  <a:lnTo>
                    <a:pt x="102" y="9"/>
                  </a:lnTo>
                  <a:lnTo>
                    <a:pt x="91" y="14"/>
                  </a:lnTo>
                  <a:lnTo>
                    <a:pt x="78" y="15"/>
                  </a:lnTo>
                  <a:lnTo>
                    <a:pt x="69" y="11"/>
                  </a:lnTo>
                  <a:lnTo>
                    <a:pt x="59" y="5"/>
                  </a:lnTo>
                  <a:lnTo>
                    <a:pt x="48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1" name="Freeform 1175"/>
            <p:cNvSpPr>
              <a:spLocks/>
            </p:cNvSpPr>
            <p:nvPr userDrawn="1"/>
          </p:nvSpPr>
          <p:spPr bwMode="auto">
            <a:xfrm>
              <a:off x="1201" y="2727"/>
              <a:ext cx="82" cy="74"/>
            </a:xfrm>
            <a:custGeom>
              <a:avLst/>
              <a:gdLst/>
              <a:ahLst/>
              <a:cxnLst>
                <a:cxn ang="0">
                  <a:pos x="39" y="65"/>
                </a:cxn>
                <a:cxn ang="0">
                  <a:pos x="45" y="64"/>
                </a:cxn>
                <a:cxn ang="0">
                  <a:pos x="55" y="59"/>
                </a:cxn>
                <a:cxn ang="0">
                  <a:pos x="75" y="38"/>
                </a:cxn>
                <a:cxn ang="0">
                  <a:pos x="79" y="27"/>
                </a:cxn>
                <a:cxn ang="0">
                  <a:pos x="80" y="20"/>
                </a:cxn>
                <a:cxn ang="0">
                  <a:pos x="81" y="11"/>
                </a:cxn>
                <a:cxn ang="0">
                  <a:pos x="78" y="7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46" y="7"/>
                </a:cxn>
                <a:cxn ang="0">
                  <a:pos x="36" y="8"/>
                </a:cxn>
                <a:cxn ang="0">
                  <a:pos x="29" y="6"/>
                </a:cxn>
                <a:cxn ang="0">
                  <a:pos x="23" y="6"/>
                </a:cxn>
                <a:cxn ang="0">
                  <a:pos x="21" y="6"/>
                </a:cxn>
                <a:cxn ang="0">
                  <a:pos x="22" y="15"/>
                </a:cxn>
                <a:cxn ang="0">
                  <a:pos x="23" y="21"/>
                </a:cxn>
                <a:cxn ang="0">
                  <a:pos x="25" y="25"/>
                </a:cxn>
                <a:cxn ang="0">
                  <a:pos x="21" y="29"/>
                </a:cxn>
                <a:cxn ang="0">
                  <a:pos x="13" y="38"/>
                </a:cxn>
                <a:cxn ang="0">
                  <a:pos x="5" y="43"/>
                </a:cxn>
                <a:cxn ang="0">
                  <a:pos x="1" y="47"/>
                </a:cxn>
                <a:cxn ang="0">
                  <a:pos x="0" y="60"/>
                </a:cxn>
                <a:cxn ang="0">
                  <a:pos x="2" y="71"/>
                </a:cxn>
                <a:cxn ang="0">
                  <a:pos x="32" y="69"/>
                </a:cxn>
                <a:cxn ang="0">
                  <a:pos x="34" y="68"/>
                </a:cxn>
                <a:cxn ang="0">
                  <a:pos x="39" y="65"/>
                </a:cxn>
              </a:cxnLst>
              <a:rect l="0" t="0" r="r" b="b"/>
              <a:pathLst>
                <a:path w="82" h="72">
                  <a:moveTo>
                    <a:pt x="39" y="65"/>
                  </a:moveTo>
                  <a:lnTo>
                    <a:pt x="45" y="64"/>
                  </a:lnTo>
                  <a:lnTo>
                    <a:pt x="55" y="59"/>
                  </a:lnTo>
                  <a:lnTo>
                    <a:pt x="75" y="38"/>
                  </a:lnTo>
                  <a:lnTo>
                    <a:pt x="79" y="27"/>
                  </a:lnTo>
                  <a:lnTo>
                    <a:pt x="80" y="20"/>
                  </a:lnTo>
                  <a:lnTo>
                    <a:pt x="81" y="11"/>
                  </a:lnTo>
                  <a:lnTo>
                    <a:pt x="78" y="7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6" y="8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22" y="15"/>
                  </a:lnTo>
                  <a:lnTo>
                    <a:pt x="23" y="21"/>
                  </a:lnTo>
                  <a:lnTo>
                    <a:pt x="25" y="25"/>
                  </a:lnTo>
                  <a:lnTo>
                    <a:pt x="21" y="29"/>
                  </a:lnTo>
                  <a:lnTo>
                    <a:pt x="13" y="38"/>
                  </a:lnTo>
                  <a:lnTo>
                    <a:pt x="5" y="43"/>
                  </a:lnTo>
                  <a:lnTo>
                    <a:pt x="1" y="47"/>
                  </a:lnTo>
                  <a:lnTo>
                    <a:pt x="0" y="60"/>
                  </a:lnTo>
                  <a:lnTo>
                    <a:pt x="2" y="71"/>
                  </a:lnTo>
                  <a:lnTo>
                    <a:pt x="32" y="69"/>
                  </a:lnTo>
                  <a:lnTo>
                    <a:pt x="34" y="68"/>
                  </a:lnTo>
                  <a:lnTo>
                    <a:pt x="39" y="6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2" name="Freeform 1176"/>
            <p:cNvSpPr>
              <a:spLocks/>
            </p:cNvSpPr>
            <p:nvPr userDrawn="1"/>
          </p:nvSpPr>
          <p:spPr bwMode="auto">
            <a:xfrm>
              <a:off x="1558" y="2836"/>
              <a:ext cx="17" cy="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5" y="16"/>
                </a:cxn>
                <a:cxn ang="0">
                  <a:pos x="10" y="16"/>
                </a:cxn>
                <a:cxn ang="0">
                  <a:pos x="16" y="16"/>
                </a:cxn>
                <a:cxn ang="0">
                  <a:pos x="16" y="8"/>
                </a:cxn>
                <a:cxn ang="0">
                  <a:pos x="16" y="0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6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3" name="Freeform 1177"/>
            <p:cNvSpPr>
              <a:spLocks/>
            </p:cNvSpPr>
            <p:nvPr userDrawn="1"/>
          </p:nvSpPr>
          <p:spPr bwMode="auto">
            <a:xfrm>
              <a:off x="1746" y="2134"/>
              <a:ext cx="109" cy="51"/>
            </a:xfrm>
            <a:custGeom>
              <a:avLst/>
              <a:gdLst/>
              <a:ahLst/>
              <a:cxnLst>
                <a:cxn ang="0">
                  <a:pos x="108" y="1"/>
                </a:cxn>
                <a:cxn ang="0">
                  <a:pos x="95" y="0"/>
                </a:cxn>
                <a:cxn ang="0">
                  <a:pos x="87" y="4"/>
                </a:cxn>
                <a:cxn ang="0">
                  <a:pos x="72" y="11"/>
                </a:cxn>
                <a:cxn ang="0">
                  <a:pos x="65" y="16"/>
                </a:cxn>
                <a:cxn ang="0">
                  <a:pos x="49" y="12"/>
                </a:cxn>
                <a:cxn ang="0">
                  <a:pos x="36" y="7"/>
                </a:cxn>
                <a:cxn ang="0">
                  <a:pos x="24" y="1"/>
                </a:cxn>
                <a:cxn ang="0">
                  <a:pos x="14" y="3"/>
                </a:cxn>
                <a:cxn ang="0">
                  <a:pos x="4" y="8"/>
                </a:cxn>
                <a:cxn ang="0">
                  <a:pos x="0" y="12"/>
                </a:cxn>
                <a:cxn ang="0">
                  <a:pos x="3" y="18"/>
                </a:cxn>
                <a:cxn ang="0">
                  <a:pos x="13" y="26"/>
                </a:cxn>
                <a:cxn ang="0">
                  <a:pos x="16" y="31"/>
                </a:cxn>
                <a:cxn ang="0">
                  <a:pos x="14" y="35"/>
                </a:cxn>
                <a:cxn ang="0">
                  <a:pos x="7" y="35"/>
                </a:cxn>
                <a:cxn ang="0">
                  <a:pos x="1" y="33"/>
                </a:cxn>
                <a:cxn ang="0">
                  <a:pos x="2" y="40"/>
                </a:cxn>
                <a:cxn ang="0">
                  <a:pos x="3" y="43"/>
                </a:cxn>
                <a:cxn ang="0">
                  <a:pos x="5" y="45"/>
                </a:cxn>
                <a:cxn ang="0">
                  <a:pos x="8" y="48"/>
                </a:cxn>
                <a:cxn ang="0">
                  <a:pos x="14" y="51"/>
                </a:cxn>
                <a:cxn ang="0">
                  <a:pos x="58" y="51"/>
                </a:cxn>
                <a:cxn ang="0">
                  <a:pos x="65" y="50"/>
                </a:cxn>
                <a:cxn ang="0">
                  <a:pos x="78" y="44"/>
                </a:cxn>
                <a:cxn ang="0">
                  <a:pos x="82" y="39"/>
                </a:cxn>
                <a:cxn ang="0">
                  <a:pos x="87" y="36"/>
                </a:cxn>
                <a:cxn ang="0">
                  <a:pos x="92" y="36"/>
                </a:cxn>
                <a:cxn ang="0">
                  <a:pos x="101" y="21"/>
                </a:cxn>
                <a:cxn ang="0">
                  <a:pos x="107" y="11"/>
                </a:cxn>
                <a:cxn ang="0">
                  <a:pos x="108" y="1"/>
                </a:cxn>
              </a:cxnLst>
              <a:rect l="0" t="0" r="r" b="b"/>
              <a:pathLst>
                <a:path w="109" h="52">
                  <a:moveTo>
                    <a:pt x="108" y="1"/>
                  </a:moveTo>
                  <a:lnTo>
                    <a:pt x="95" y="0"/>
                  </a:lnTo>
                  <a:lnTo>
                    <a:pt x="87" y="4"/>
                  </a:lnTo>
                  <a:lnTo>
                    <a:pt x="72" y="11"/>
                  </a:lnTo>
                  <a:lnTo>
                    <a:pt x="65" y="16"/>
                  </a:lnTo>
                  <a:lnTo>
                    <a:pt x="49" y="12"/>
                  </a:lnTo>
                  <a:lnTo>
                    <a:pt x="36" y="7"/>
                  </a:lnTo>
                  <a:lnTo>
                    <a:pt x="24" y="1"/>
                  </a:lnTo>
                  <a:lnTo>
                    <a:pt x="14" y="3"/>
                  </a:lnTo>
                  <a:lnTo>
                    <a:pt x="4" y="8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13" y="26"/>
                  </a:lnTo>
                  <a:lnTo>
                    <a:pt x="16" y="31"/>
                  </a:lnTo>
                  <a:lnTo>
                    <a:pt x="14" y="35"/>
                  </a:lnTo>
                  <a:lnTo>
                    <a:pt x="7" y="35"/>
                  </a:lnTo>
                  <a:lnTo>
                    <a:pt x="1" y="33"/>
                  </a:lnTo>
                  <a:lnTo>
                    <a:pt x="2" y="40"/>
                  </a:lnTo>
                  <a:lnTo>
                    <a:pt x="3" y="43"/>
                  </a:lnTo>
                  <a:lnTo>
                    <a:pt x="5" y="45"/>
                  </a:lnTo>
                  <a:lnTo>
                    <a:pt x="8" y="48"/>
                  </a:lnTo>
                  <a:lnTo>
                    <a:pt x="14" y="51"/>
                  </a:lnTo>
                  <a:lnTo>
                    <a:pt x="58" y="51"/>
                  </a:lnTo>
                  <a:lnTo>
                    <a:pt x="65" y="50"/>
                  </a:lnTo>
                  <a:lnTo>
                    <a:pt x="78" y="44"/>
                  </a:lnTo>
                  <a:lnTo>
                    <a:pt x="82" y="39"/>
                  </a:lnTo>
                  <a:lnTo>
                    <a:pt x="87" y="36"/>
                  </a:lnTo>
                  <a:lnTo>
                    <a:pt x="92" y="36"/>
                  </a:lnTo>
                  <a:lnTo>
                    <a:pt x="101" y="21"/>
                  </a:lnTo>
                  <a:lnTo>
                    <a:pt x="107" y="11"/>
                  </a:lnTo>
                  <a:lnTo>
                    <a:pt x="108" y="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4" name="Freeform 1178"/>
            <p:cNvSpPr>
              <a:spLocks/>
            </p:cNvSpPr>
            <p:nvPr userDrawn="1"/>
          </p:nvSpPr>
          <p:spPr bwMode="auto">
            <a:xfrm>
              <a:off x="1549" y="2109"/>
              <a:ext cx="188" cy="136"/>
            </a:xfrm>
            <a:custGeom>
              <a:avLst/>
              <a:gdLst/>
              <a:ahLst/>
              <a:cxnLst>
                <a:cxn ang="0">
                  <a:pos x="73" y="14"/>
                </a:cxn>
                <a:cxn ang="0">
                  <a:pos x="69" y="14"/>
                </a:cxn>
                <a:cxn ang="0">
                  <a:pos x="69" y="16"/>
                </a:cxn>
                <a:cxn ang="0">
                  <a:pos x="62" y="24"/>
                </a:cxn>
                <a:cxn ang="0">
                  <a:pos x="57" y="33"/>
                </a:cxn>
                <a:cxn ang="0">
                  <a:pos x="56" y="40"/>
                </a:cxn>
                <a:cxn ang="0">
                  <a:pos x="53" y="47"/>
                </a:cxn>
                <a:cxn ang="0">
                  <a:pos x="44" y="41"/>
                </a:cxn>
                <a:cxn ang="0">
                  <a:pos x="32" y="36"/>
                </a:cxn>
                <a:cxn ang="0">
                  <a:pos x="31" y="26"/>
                </a:cxn>
                <a:cxn ang="0">
                  <a:pos x="30" y="1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9" y="10"/>
                </a:cxn>
                <a:cxn ang="0">
                  <a:pos x="1" y="21"/>
                </a:cxn>
                <a:cxn ang="0">
                  <a:pos x="0" y="41"/>
                </a:cxn>
                <a:cxn ang="0">
                  <a:pos x="1" y="58"/>
                </a:cxn>
                <a:cxn ang="0">
                  <a:pos x="9" y="55"/>
                </a:cxn>
                <a:cxn ang="0">
                  <a:pos x="24" y="47"/>
                </a:cxn>
                <a:cxn ang="0">
                  <a:pos x="32" y="46"/>
                </a:cxn>
                <a:cxn ang="0">
                  <a:pos x="40" y="51"/>
                </a:cxn>
                <a:cxn ang="0">
                  <a:pos x="57" y="65"/>
                </a:cxn>
                <a:cxn ang="0">
                  <a:pos x="71" y="77"/>
                </a:cxn>
                <a:cxn ang="0">
                  <a:pos x="81" y="87"/>
                </a:cxn>
                <a:cxn ang="0">
                  <a:pos x="108" y="103"/>
                </a:cxn>
                <a:cxn ang="0">
                  <a:pos x="117" y="110"/>
                </a:cxn>
                <a:cxn ang="0">
                  <a:pos x="128" y="120"/>
                </a:cxn>
                <a:cxn ang="0">
                  <a:pos x="128" y="127"/>
                </a:cxn>
                <a:cxn ang="0">
                  <a:pos x="142" y="129"/>
                </a:cxn>
                <a:cxn ang="0">
                  <a:pos x="149" y="134"/>
                </a:cxn>
                <a:cxn ang="0">
                  <a:pos x="164" y="134"/>
                </a:cxn>
                <a:cxn ang="0">
                  <a:pos x="166" y="131"/>
                </a:cxn>
                <a:cxn ang="0">
                  <a:pos x="167" y="128"/>
                </a:cxn>
                <a:cxn ang="0">
                  <a:pos x="168" y="120"/>
                </a:cxn>
                <a:cxn ang="0">
                  <a:pos x="167" y="107"/>
                </a:cxn>
                <a:cxn ang="0">
                  <a:pos x="166" y="91"/>
                </a:cxn>
                <a:cxn ang="0">
                  <a:pos x="167" y="81"/>
                </a:cxn>
                <a:cxn ang="0">
                  <a:pos x="176" y="71"/>
                </a:cxn>
                <a:cxn ang="0">
                  <a:pos x="185" y="60"/>
                </a:cxn>
                <a:cxn ang="0">
                  <a:pos x="187" y="51"/>
                </a:cxn>
                <a:cxn ang="0">
                  <a:pos x="185" y="46"/>
                </a:cxn>
                <a:cxn ang="0">
                  <a:pos x="182" y="41"/>
                </a:cxn>
                <a:cxn ang="0">
                  <a:pos x="174" y="34"/>
                </a:cxn>
                <a:cxn ang="0">
                  <a:pos x="165" y="32"/>
                </a:cxn>
                <a:cxn ang="0">
                  <a:pos x="158" y="33"/>
                </a:cxn>
                <a:cxn ang="0">
                  <a:pos x="149" y="41"/>
                </a:cxn>
                <a:cxn ang="0">
                  <a:pos x="137" y="54"/>
                </a:cxn>
                <a:cxn ang="0">
                  <a:pos x="125" y="56"/>
                </a:cxn>
                <a:cxn ang="0">
                  <a:pos x="119" y="54"/>
                </a:cxn>
                <a:cxn ang="0">
                  <a:pos x="119" y="44"/>
                </a:cxn>
                <a:cxn ang="0">
                  <a:pos x="121" y="30"/>
                </a:cxn>
                <a:cxn ang="0">
                  <a:pos x="121" y="17"/>
                </a:cxn>
                <a:cxn ang="0">
                  <a:pos x="100" y="31"/>
                </a:cxn>
                <a:cxn ang="0">
                  <a:pos x="76" y="14"/>
                </a:cxn>
                <a:cxn ang="0">
                  <a:pos x="73" y="14"/>
                </a:cxn>
              </a:cxnLst>
              <a:rect l="0" t="0" r="r" b="b"/>
              <a:pathLst>
                <a:path w="188" h="135">
                  <a:moveTo>
                    <a:pt x="73" y="14"/>
                  </a:moveTo>
                  <a:lnTo>
                    <a:pt x="69" y="14"/>
                  </a:lnTo>
                  <a:lnTo>
                    <a:pt x="69" y="16"/>
                  </a:lnTo>
                  <a:lnTo>
                    <a:pt x="62" y="24"/>
                  </a:lnTo>
                  <a:lnTo>
                    <a:pt x="57" y="33"/>
                  </a:lnTo>
                  <a:lnTo>
                    <a:pt x="56" y="40"/>
                  </a:lnTo>
                  <a:lnTo>
                    <a:pt x="53" y="47"/>
                  </a:lnTo>
                  <a:lnTo>
                    <a:pt x="44" y="41"/>
                  </a:lnTo>
                  <a:lnTo>
                    <a:pt x="32" y="36"/>
                  </a:lnTo>
                  <a:lnTo>
                    <a:pt x="31" y="26"/>
                  </a:lnTo>
                  <a:lnTo>
                    <a:pt x="30" y="1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9" y="10"/>
                  </a:lnTo>
                  <a:lnTo>
                    <a:pt x="1" y="21"/>
                  </a:lnTo>
                  <a:lnTo>
                    <a:pt x="0" y="41"/>
                  </a:lnTo>
                  <a:lnTo>
                    <a:pt x="1" y="58"/>
                  </a:lnTo>
                  <a:lnTo>
                    <a:pt x="9" y="55"/>
                  </a:lnTo>
                  <a:lnTo>
                    <a:pt x="24" y="47"/>
                  </a:lnTo>
                  <a:lnTo>
                    <a:pt x="32" y="46"/>
                  </a:lnTo>
                  <a:lnTo>
                    <a:pt x="40" y="51"/>
                  </a:lnTo>
                  <a:lnTo>
                    <a:pt x="57" y="65"/>
                  </a:lnTo>
                  <a:lnTo>
                    <a:pt x="71" y="77"/>
                  </a:lnTo>
                  <a:lnTo>
                    <a:pt x="81" y="87"/>
                  </a:lnTo>
                  <a:lnTo>
                    <a:pt x="108" y="103"/>
                  </a:lnTo>
                  <a:lnTo>
                    <a:pt x="117" y="110"/>
                  </a:lnTo>
                  <a:lnTo>
                    <a:pt x="128" y="120"/>
                  </a:lnTo>
                  <a:lnTo>
                    <a:pt x="128" y="127"/>
                  </a:lnTo>
                  <a:lnTo>
                    <a:pt x="142" y="129"/>
                  </a:lnTo>
                  <a:lnTo>
                    <a:pt x="149" y="134"/>
                  </a:lnTo>
                  <a:lnTo>
                    <a:pt x="164" y="134"/>
                  </a:lnTo>
                  <a:lnTo>
                    <a:pt x="166" y="131"/>
                  </a:lnTo>
                  <a:lnTo>
                    <a:pt x="167" y="128"/>
                  </a:lnTo>
                  <a:lnTo>
                    <a:pt x="168" y="120"/>
                  </a:lnTo>
                  <a:lnTo>
                    <a:pt x="167" y="107"/>
                  </a:lnTo>
                  <a:lnTo>
                    <a:pt x="166" y="91"/>
                  </a:lnTo>
                  <a:lnTo>
                    <a:pt x="167" y="81"/>
                  </a:lnTo>
                  <a:lnTo>
                    <a:pt x="176" y="71"/>
                  </a:lnTo>
                  <a:lnTo>
                    <a:pt x="185" y="60"/>
                  </a:lnTo>
                  <a:lnTo>
                    <a:pt x="187" y="51"/>
                  </a:lnTo>
                  <a:lnTo>
                    <a:pt x="185" y="46"/>
                  </a:lnTo>
                  <a:lnTo>
                    <a:pt x="182" y="41"/>
                  </a:lnTo>
                  <a:lnTo>
                    <a:pt x="174" y="34"/>
                  </a:lnTo>
                  <a:lnTo>
                    <a:pt x="165" y="32"/>
                  </a:lnTo>
                  <a:lnTo>
                    <a:pt x="158" y="33"/>
                  </a:lnTo>
                  <a:lnTo>
                    <a:pt x="149" y="41"/>
                  </a:lnTo>
                  <a:lnTo>
                    <a:pt x="137" y="54"/>
                  </a:lnTo>
                  <a:lnTo>
                    <a:pt x="125" y="56"/>
                  </a:lnTo>
                  <a:lnTo>
                    <a:pt x="119" y="54"/>
                  </a:lnTo>
                  <a:lnTo>
                    <a:pt x="119" y="44"/>
                  </a:lnTo>
                  <a:lnTo>
                    <a:pt x="121" y="30"/>
                  </a:lnTo>
                  <a:lnTo>
                    <a:pt x="121" y="17"/>
                  </a:lnTo>
                  <a:lnTo>
                    <a:pt x="100" y="31"/>
                  </a:lnTo>
                  <a:lnTo>
                    <a:pt x="76" y="14"/>
                  </a:lnTo>
                  <a:lnTo>
                    <a:pt x="73" y="1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5" name="Freeform 1179"/>
            <p:cNvSpPr>
              <a:spLocks/>
            </p:cNvSpPr>
            <p:nvPr userDrawn="1"/>
          </p:nvSpPr>
          <p:spPr bwMode="auto">
            <a:xfrm>
              <a:off x="1715" y="2156"/>
              <a:ext cx="89" cy="86"/>
            </a:xfrm>
            <a:custGeom>
              <a:avLst/>
              <a:gdLst/>
              <a:ahLst/>
              <a:cxnLst>
                <a:cxn ang="0">
                  <a:pos x="32" y="10"/>
                </a:cxn>
                <a:cxn ang="0">
                  <a:pos x="19" y="0"/>
                </a:cxn>
                <a:cxn ang="0">
                  <a:pos x="21" y="5"/>
                </a:cxn>
                <a:cxn ang="0">
                  <a:pos x="19" y="14"/>
                </a:cxn>
                <a:cxn ang="0">
                  <a:pos x="10" y="25"/>
                </a:cxn>
                <a:cxn ang="0">
                  <a:pos x="1" y="35"/>
                </a:cxn>
                <a:cxn ang="0">
                  <a:pos x="0" y="45"/>
                </a:cxn>
                <a:cxn ang="0">
                  <a:pos x="1" y="61"/>
                </a:cxn>
                <a:cxn ang="0">
                  <a:pos x="2" y="74"/>
                </a:cxn>
                <a:cxn ang="0">
                  <a:pos x="1" y="82"/>
                </a:cxn>
                <a:cxn ang="0">
                  <a:pos x="0" y="85"/>
                </a:cxn>
                <a:cxn ang="0">
                  <a:pos x="7" y="85"/>
                </a:cxn>
                <a:cxn ang="0">
                  <a:pos x="17" y="80"/>
                </a:cxn>
                <a:cxn ang="0">
                  <a:pos x="25" y="78"/>
                </a:cxn>
                <a:cxn ang="0">
                  <a:pos x="33" y="78"/>
                </a:cxn>
                <a:cxn ang="0">
                  <a:pos x="43" y="74"/>
                </a:cxn>
                <a:cxn ang="0">
                  <a:pos x="59" y="70"/>
                </a:cxn>
                <a:cxn ang="0">
                  <a:pos x="72" y="69"/>
                </a:cxn>
                <a:cxn ang="0">
                  <a:pos x="77" y="66"/>
                </a:cxn>
                <a:cxn ang="0">
                  <a:pos x="78" y="59"/>
                </a:cxn>
                <a:cxn ang="0">
                  <a:pos x="77" y="57"/>
                </a:cxn>
                <a:cxn ang="0">
                  <a:pos x="72" y="54"/>
                </a:cxn>
                <a:cxn ang="0">
                  <a:pos x="71" y="50"/>
                </a:cxn>
                <a:cxn ang="0">
                  <a:pos x="71" y="46"/>
                </a:cxn>
                <a:cxn ang="0">
                  <a:pos x="72" y="42"/>
                </a:cxn>
                <a:cxn ang="0">
                  <a:pos x="74" y="36"/>
                </a:cxn>
                <a:cxn ang="0">
                  <a:pos x="76" y="33"/>
                </a:cxn>
                <a:cxn ang="0">
                  <a:pos x="78" y="35"/>
                </a:cxn>
                <a:cxn ang="0">
                  <a:pos x="80" y="39"/>
                </a:cxn>
                <a:cxn ang="0">
                  <a:pos x="85" y="41"/>
                </a:cxn>
                <a:cxn ang="0">
                  <a:pos x="89" y="39"/>
                </a:cxn>
                <a:cxn ang="0">
                  <a:pos x="89" y="28"/>
                </a:cxn>
                <a:cxn ang="0">
                  <a:pos x="45" y="28"/>
                </a:cxn>
                <a:cxn ang="0">
                  <a:pos x="39" y="25"/>
                </a:cxn>
                <a:cxn ang="0">
                  <a:pos x="36" y="22"/>
                </a:cxn>
                <a:cxn ang="0">
                  <a:pos x="34" y="20"/>
                </a:cxn>
                <a:cxn ang="0">
                  <a:pos x="33" y="17"/>
                </a:cxn>
                <a:cxn ang="0">
                  <a:pos x="32" y="10"/>
                </a:cxn>
              </a:cxnLst>
              <a:rect l="0" t="0" r="r" b="b"/>
              <a:pathLst>
                <a:path w="90" h="86">
                  <a:moveTo>
                    <a:pt x="32" y="10"/>
                  </a:moveTo>
                  <a:lnTo>
                    <a:pt x="19" y="0"/>
                  </a:lnTo>
                  <a:lnTo>
                    <a:pt x="21" y="5"/>
                  </a:lnTo>
                  <a:lnTo>
                    <a:pt x="19" y="14"/>
                  </a:lnTo>
                  <a:lnTo>
                    <a:pt x="10" y="25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1" y="61"/>
                  </a:lnTo>
                  <a:lnTo>
                    <a:pt x="2" y="74"/>
                  </a:lnTo>
                  <a:lnTo>
                    <a:pt x="1" y="82"/>
                  </a:lnTo>
                  <a:lnTo>
                    <a:pt x="0" y="85"/>
                  </a:lnTo>
                  <a:lnTo>
                    <a:pt x="7" y="85"/>
                  </a:lnTo>
                  <a:lnTo>
                    <a:pt x="17" y="80"/>
                  </a:lnTo>
                  <a:lnTo>
                    <a:pt x="25" y="78"/>
                  </a:lnTo>
                  <a:lnTo>
                    <a:pt x="33" y="78"/>
                  </a:lnTo>
                  <a:lnTo>
                    <a:pt x="43" y="74"/>
                  </a:lnTo>
                  <a:lnTo>
                    <a:pt x="59" y="70"/>
                  </a:lnTo>
                  <a:lnTo>
                    <a:pt x="72" y="69"/>
                  </a:lnTo>
                  <a:lnTo>
                    <a:pt x="77" y="66"/>
                  </a:lnTo>
                  <a:lnTo>
                    <a:pt x="78" y="59"/>
                  </a:lnTo>
                  <a:lnTo>
                    <a:pt x="77" y="57"/>
                  </a:lnTo>
                  <a:lnTo>
                    <a:pt x="72" y="54"/>
                  </a:lnTo>
                  <a:lnTo>
                    <a:pt x="71" y="50"/>
                  </a:lnTo>
                  <a:lnTo>
                    <a:pt x="71" y="46"/>
                  </a:lnTo>
                  <a:lnTo>
                    <a:pt x="72" y="42"/>
                  </a:lnTo>
                  <a:lnTo>
                    <a:pt x="74" y="36"/>
                  </a:lnTo>
                  <a:lnTo>
                    <a:pt x="76" y="33"/>
                  </a:lnTo>
                  <a:lnTo>
                    <a:pt x="78" y="35"/>
                  </a:lnTo>
                  <a:lnTo>
                    <a:pt x="80" y="39"/>
                  </a:lnTo>
                  <a:lnTo>
                    <a:pt x="85" y="41"/>
                  </a:lnTo>
                  <a:lnTo>
                    <a:pt x="89" y="39"/>
                  </a:lnTo>
                  <a:lnTo>
                    <a:pt x="89" y="28"/>
                  </a:lnTo>
                  <a:lnTo>
                    <a:pt x="45" y="28"/>
                  </a:lnTo>
                  <a:lnTo>
                    <a:pt x="39" y="25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3" y="17"/>
                  </a:lnTo>
                  <a:lnTo>
                    <a:pt x="32" y="1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6" name="Freeform 1180"/>
            <p:cNvSpPr>
              <a:spLocks/>
            </p:cNvSpPr>
            <p:nvPr userDrawn="1"/>
          </p:nvSpPr>
          <p:spPr bwMode="auto">
            <a:xfrm>
              <a:off x="1500" y="2156"/>
              <a:ext cx="177" cy="130"/>
            </a:xfrm>
            <a:custGeom>
              <a:avLst/>
              <a:gdLst/>
              <a:ahLst/>
              <a:cxnLst>
                <a:cxn ang="0">
                  <a:pos x="50" y="12"/>
                </a:cxn>
                <a:cxn ang="0">
                  <a:pos x="36" y="9"/>
                </a:cxn>
                <a:cxn ang="0">
                  <a:pos x="19" y="6"/>
                </a:cxn>
                <a:cxn ang="0">
                  <a:pos x="0" y="2"/>
                </a:cxn>
                <a:cxn ang="0">
                  <a:pos x="4" y="9"/>
                </a:cxn>
                <a:cxn ang="0">
                  <a:pos x="24" y="22"/>
                </a:cxn>
                <a:cxn ang="0">
                  <a:pos x="7" y="44"/>
                </a:cxn>
                <a:cxn ang="0">
                  <a:pos x="13" y="57"/>
                </a:cxn>
                <a:cxn ang="0">
                  <a:pos x="18" y="67"/>
                </a:cxn>
                <a:cxn ang="0">
                  <a:pos x="21" y="82"/>
                </a:cxn>
                <a:cxn ang="0">
                  <a:pos x="23" y="92"/>
                </a:cxn>
                <a:cxn ang="0">
                  <a:pos x="22" y="96"/>
                </a:cxn>
                <a:cxn ang="0">
                  <a:pos x="40" y="90"/>
                </a:cxn>
                <a:cxn ang="0">
                  <a:pos x="67" y="91"/>
                </a:cxn>
                <a:cxn ang="0">
                  <a:pos x="84" y="92"/>
                </a:cxn>
                <a:cxn ang="0">
                  <a:pos x="92" y="94"/>
                </a:cxn>
                <a:cxn ang="0">
                  <a:pos x="108" y="109"/>
                </a:cxn>
                <a:cxn ang="0">
                  <a:pos x="111" y="130"/>
                </a:cxn>
                <a:cxn ang="0">
                  <a:pos x="124" y="128"/>
                </a:cxn>
                <a:cxn ang="0">
                  <a:pos x="134" y="124"/>
                </a:cxn>
                <a:cxn ang="0">
                  <a:pos x="139" y="113"/>
                </a:cxn>
                <a:cxn ang="0">
                  <a:pos x="146" y="107"/>
                </a:cxn>
                <a:cxn ang="0">
                  <a:pos x="156" y="101"/>
                </a:cxn>
                <a:cxn ang="0">
                  <a:pos x="163" y="96"/>
                </a:cxn>
                <a:cxn ang="0">
                  <a:pos x="168" y="89"/>
                </a:cxn>
                <a:cxn ang="0">
                  <a:pos x="173" y="85"/>
                </a:cxn>
                <a:cxn ang="0">
                  <a:pos x="177" y="81"/>
                </a:cxn>
                <a:cxn ang="0">
                  <a:pos x="177" y="74"/>
                </a:cxn>
                <a:cxn ang="0">
                  <a:pos x="166" y="64"/>
                </a:cxn>
                <a:cxn ang="0">
                  <a:pos x="157" y="57"/>
                </a:cxn>
                <a:cxn ang="0">
                  <a:pos x="130" y="41"/>
                </a:cxn>
                <a:cxn ang="0">
                  <a:pos x="120" y="31"/>
                </a:cxn>
                <a:cxn ang="0">
                  <a:pos x="106" y="19"/>
                </a:cxn>
                <a:cxn ang="0">
                  <a:pos x="89" y="5"/>
                </a:cxn>
                <a:cxn ang="0">
                  <a:pos x="81" y="0"/>
                </a:cxn>
                <a:cxn ang="0">
                  <a:pos x="73" y="1"/>
                </a:cxn>
                <a:cxn ang="0">
                  <a:pos x="58" y="9"/>
                </a:cxn>
                <a:cxn ang="0">
                  <a:pos x="50" y="12"/>
                </a:cxn>
              </a:cxnLst>
              <a:rect l="0" t="0" r="r" b="b"/>
              <a:pathLst>
                <a:path w="178" h="131">
                  <a:moveTo>
                    <a:pt x="50" y="12"/>
                  </a:moveTo>
                  <a:lnTo>
                    <a:pt x="36" y="9"/>
                  </a:lnTo>
                  <a:lnTo>
                    <a:pt x="19" y="6"/>
                  </a:lnTo>
                  <a:lnTo>
                    <a:pt x="0" y="2"/>
                  </a:lnTo>
                  <a:lnTo>
                    <a:pt x="4" y="9"/>
                  </a:lnTo>
                  <a:lnTo>
                    <a:pt x="24" y="22"/>
                  </a:lnTo>
                  <a:lnTo>
                    <a:pt x="7" y="44"/>
                  </a:lnTo>
                  <a:lnTo>
                    <a:pt x="13" y="57"/>
                  </a:lnTo>
                  <a:lnTo>
                    <a:pt x="18" y="67"/>
                  </a:lnTo>
                  <a:lnTo>
                    <a:pt x="21" y="82"/>
                  </a:lnTo>
                  <a:lnTo>
                    <a:pt x="23" y="92"/>
                  </a:lnTo>
                  <a:lnTo>
                    <a:pt x="22" y="96"/>
                  </a:lnTo>
                  <a:lnTo>
                    <a:pt x="40" y="90"/>
                  </a:lnTo>
                  <a:lnTo>
                    <a:pt x="67" y="91"/>
                  </a:lnTo>
                  <a:lnTo>
                    <a:pt x="84" y="92"/>
                  </a:lnTo>
                  <a:lnTo>
                    <a:pt x="92" y="94"/>
                  </a:lnTo>
                  <a:lnTo>
                    <a:pt x="108" y="109"/>
                  </a:lnTo>
                  <a:lnTo>
                    <a:pt x="111" y="130"/>
                  </a:lnTo>
                  <a:lnTo>
                    <a:pt x="124" y="128"/>
                  </a:lnTo>
                  <a:lnTo>
                    <a:pt x="134" y="124"/>
                  </a:lnTo>
                  <a:lnTo>
                    <a:pt x="139" y="113"/>
                  </a:lnTo>
                  <a:lnTo>
                    <a:pt x="146" y="107"/>
                  </a:lnTo>
                  <a:lnTo>
                    <a:pt x="156" y="101"/>
                  </a:lnTo>
                  <a:lnTo>
                    <a:pt x="163" y="96"/>
                  </a:lnTo>
                  <a:lnTo>
                    <a:pt x="168" y="89"/>
                  </a:lnTo>
                  <a:lnTo>
                    <a:pt x="173" y="85"/>
                  </a:lnTo>
                  <a:lnTo>
                    <a:pt x="177" y="81"/>
                  </a:lnTo>
                  <a:lnTo>
                    <a:pt x="177" y="74"/>
                  </a:lnTo>
                  <a:lnTo>
                    <a:pt x="166" y="64"/>
                  </a:lnTo>
                  <a:lnTo>
                    <a:pt x="157" y="57"/>
                  </a:lnTo>
                  <a:lnTo>
                    <a:pt x="130" y="41"/>
                  </a:lnTo>
                  <a:lnTo>
                    <a:pt x="120" y="31"/>
                  </a:lnTo>
                  <a:lnTo>
                    <a:pt x="106" y="19"/>
                  </a:lnTo>
                  <a:lnTo>
                    <a:pt x="89" y="5"/>
                  </a:lnTo>
                  <a:lnTo>
                    <a:pt x="81" y="0"/>
                  </a:lnTo>
                  <a:lnTo>
                    <a:pt x="73" y="1"/>
                  </a:lnTo>
                  <a:lnTo>
                    <a:pt x="58" y="9"/>
                  </a:lnTo>
                  <a:lnTo>
                    <a:pt x="50" y="1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7" name="Freeform 1181"/>
            <p:cNvSpPr>
              <a:spLocks/>
            </p:cNvSpPr>
            <p:nvPr userDrawn="1"/>
          </p:nvSpPr>
          <p:spPr bwMode="auto">
            <a:xfrm>
              <a:off x="1425" y="1888"/>
              <a:ext cx="531" cy="280"/>
            </a:xfrm>
            <a:custGeom>
              <a:avLst/>
              <a:gdLst/>
              <a:ahLst/>
              <a:cxnLst>
                <a:cxn ang="0">
                  <a:pos x="0" y="155"/>
                </a:cxn>
                <a:cxn ang="0">
                  <a:pos x="17" y="125"/>
                </a:cxn>
                <a:cxn ang="0">
                  <a:pos x="38" y="113"/>
                </a:cxn>
                <a:cxn ang="0">
                  <a:pos x="67" y="96"/>
                </a:cxn>
                <a:cxn ang="0">
                  <a:pos x="104" y="100"/>
                </a:cxn>
                <a:cxn ang="0">
                  <a:pos x="163" y="103"/>
                </a:cxn>
                <a:cxn ang="0">
                  <a:pos x="185" y="113"/>
                </a:cxn>
                <a:cxn ang="0">
                  <a:pos x="182" y="86"/>
                </a:cxn>
                <a:cxn ang="0">
                  <a:pos x="195" y="46"/>
                </a:cxn>
                <a:cxn ang="0">
                  <a:pos x="279" y="8"/>
                </a:cxn>
                <a:cxn ang="0">
                  <a:pos x="327" y="4"/>
                </a:cxn>
                <a:cxn ang="0">
                  <a:pos x="367" y="26"/>
                </a:cxn>
                <a:cxn ang="0">
                  <a:pos x="394" y="51"/>
                </a:cxn>
                <a:cxn ang="0">
                  <a:pos x="408" y="38"/>
                </a:cxn>
                <a:cxn ang="0">
                  <a:pos x="429" y="73"/>
                </a:cxn>
                <a:cxn ang="0">
                  <a:pos x="467" y="99"/>
                </a:cxn>
                <a:cxn ang="0">
                  <a:pos x="530" y="148"/>
                </a:cxn>
                <a:cxn ang="0">
                  <a:pos x="497" y="183"/>
                </a:cxn>
                <a:cxn ang="0">
                  <a:pos x="462" y="192"/>
                </a:cxn>
                <a:cxn ang="0">
                  <a:pos x="427" y="223"/>
                </a:cxn>
                <a:cxn ang="0">
                  <a:pos x="429" y="246"/>
                </a:cxn>
                <a:cxn ang="0">
                  <a:pos x="393" y="256"/>
                </a:cxn>
                <a:cxn ang="0">
                  <a:pos x="357" y="252"/>
                </a:cxn>
                <a:cxn ang="0">
                  <a:pos x="325" y="253"/>
                </a:cxn>
                <a:cxn ang="0">
                  <a:pos x="334" y="271"/>
                </a:cxn>
                <a:cxn ang="0">
                  <a:pos x="328" y="280"/>
                </a:cxn>
                <a:cxn ang="0">
                  <a:pos x="306" y="263"/>
                </a:cxn>
                <a:cxn ang="0">
                  <a:pos x="282" y="255"/>
                </a:cxn>
                <a:cxn ang="0">
                  <a:pos x="249" y="278"/>
                </a:cxn>
                <a:cxn ang="0">
                  <a:pos x="245" y="252"/>
                </a:cxn>
                <a:cxn ang="0">
                  <a:pos x="200" y="236"/>
                </a:cxn>
                <a:cxn ang="0">
                  <a:pos x="196" y="226"/>
                </a:cxn>
                <a:cxn ang="0">
                  <a:pos x="197" y="196"/>
                </a:cxn>
                <a:cxn ang="0">
                  <a:pos x="190" y="198"/>
                </a:cxn>
                <a:cxn ang="0">
                  <a:pos x="182" y="199"/>
                </a:cxn>
                <a:cxn ang="0">
                  <a:pos x="162" y="211"/>
                </a:cxn>
                <a:cxn ang="0">
                  <a:pos x="156" y="222"/>
                </a:cxn>
                <a:cxn ang="0">
                  <a:pos x="125" y="243"/>
                </a:cxn>
                <a:cxn ang="0">
                  <a:pos x="111" y="277"/>
                </a:cxn>
                <a:cxn ang="0">
                  <a:pos x="57" y="238"/>
                </a:cxn>
                <a:cxn ang="0">
                  <a:pos x="88" y="220"/>
                </a:cxn>
                <a:cxn ang="0">
                  <a:pos x="87" y="197"/>
                </a:cxn>
              </a:cxnLst>
              <a:rect l="0" t="0" r="r" b="b"/>
              <a:pathLst>
                <a:path w="531" h="281">
                  <a:moveTo>
                    <a:pt x="32" y="208"/>
                  </a:moveTo>
                  <a:lnTo>
                    <a:pt x="3" y="165"/>
                  </a:lnTo>
                  <a:lnTo>
                    <a:pt x="0" y="155"/>
                  </a:lnTo>
                  <a:lnTo>
                    <a:pt x="7" y="129"/>
                  </a:lnTo>
                  <a:lnTo>
                    <a:pt x="11" y="122"/>
                  </a:lnTo>
                  <a:lnTo>
                    <a:pt x="17" y="125"/>
                  </a:lnTo>
                  <a:lnTo>
                    <a:pt x="31" y="133"/>
                  </a:lnTo>
                  <a:lnTo>
                    <a:pt x="34" y="129"/>
                  </a:lnTo>
                  <a:lnTo>
                    <a:pt x="38" y="113"/>
                  </a:lnTo>
                  <a:lnTo>
                    <a:pt x="47" y="108"/>
                  </a:lnTo>
                  <a:lnTo>
                    <a:pt x="57" y="107"/>
                  </a:lnTo>
                  <a:lnTo>
                    <a:pt x="67" y="96"/>
                  </a:lnTo>
                  <a:lnTo>
                    <a:pt x="78" y="93"/>
                  </a:lnTo>
                  <a:lnTo>
                    <a:pt x="91" y="100"/>
                  </a:lnTo>
                  <a:lnTo>
                    <a:pt x="104" y="100"/>
                  </a:lnTo>
                  <a:lnTo>
                    <a:pt x="117" y="97"/>
                  </a:lnTo>
                  <a:lnTo>
                    <a:pt x="153" y="100"/>
                  </a:lnTo>
                  <a:lnTo>
                    <a:pt x="163" y="103"/>
                  </a:lnTo>
                  <a:lnTo>
                    <a:pt x="169" y="112"/>
                  </a:lnTo>
                  <a:lnTo>
                    <a:pt x="176" y="114"/>
                  </a:lnTo>
                  <a:lnTo>
                    <a:pt x="185" y="113"/>
                  </a:lnTo>
                  <a:lnTo>
                    <a:pt x="192" y="102"/>
                  </a:lnTo>
                  <a:lnTo>
                    <a:pt x="192" y="95"/>
                  </a:lnTo>
                  <a:lnTo>
                    <a:pt x="182" y="86"/>
                  </a:lnTo>
                  <a:lnTo>
                    <a:pt x="180" y="74"/>
                  </a:lnTo>
                  <a:lnTo>
                    <a:pt x="185" y="60"/>
                  </a:lnTo>
                  <a:lnTo>
                    <a:pt x="195" y="46"/>
                  </a:lnTo>
                  <a:lnTo>
                    <a:pt x="213" y="38"/>
                  </a:lnTo>
                  <a:lnTo>
                    <a:pt x="243" y="26"/>
                  </a:lnTo>
                  <a:lnTo>
                    <a:pt x="279" y="8"/>
                  </a:lnTo>
                  <a:lnTo>
                    <a:pt x="299" y="1"/>
                  </a:lnTo>
                  <a:lnTo>
                    <a:pt x="320" y="0"/>
                  </a:lnTo>
                  <a:lnTo>
                    <a:pt x="327" y="4"/>
                  </a:lnTo>
                  <a:lnTo>
                    <a:pt x="342" y="17"/>
                  </a:lnTo>
                  <a:lnTo>
                    <a:pt x="350" y="25"/>
                  </a:lnTo>
                  <a:lnTo>
                    <a:pt x="367" y="26"/>
                  </a:lnTo>
                  <a:lnTo>
                    <a:pt x="383" y="26"/>
                  </a:lnTo>
                  <a:lnTo>
                    <a:pt x="388" y="42"/>
                  </a:lnTo>
                  <a:lnTo>
                    <a:pt x="394" y="51"/>
                  </a:lnTo>
                  <a:lnTo>
                    <a:pt x="397" y="51"/>
                  </a:lnTo>
                  <a:lnTo>
                    <a:pt x="398" y="47"/>
                  </a:lnTo>
                  <a:lnTo>
                    <a:pt x="408" y="38"/>
                  </a:lnTo>
                  <a:lnTo>
                    <a:pt x="414" y="36"/>
                  </a:lnTo>
                  <a:lnTo>
                    <a:pt x="422" y="48"/>
                  </a:lnTo>
                  <a:lnTo>
                    <a:pt x="429" y="73"/>
                  </a:lnTo>
                  <a:lnTo>
                    <a:pt x="445" y="92"/>
                  </a:lnTo>
                  <a:lnTo>
                    <a:pt x="455" y="96"/>
                  </a:lnTo>
                  <a:lnTo>
                    <a:pt x="467" y="99"/>
                  </a:lnTo>
                  <a:lnTo>
                    <a:pt x="474" y="100"/>
                  </a:lnTo>
                  <a:lnTo>
                    <a:pt x="506" y="117"/>
                  </a:lnTo>
                  <a:lnTo>
                    <a:pt x="530" y="148"/>
                  </a:lnTo>
                  <a:lnTo>
                    <a:pt x="511" y="157"/>
                  </a:lnTo>
                  <a:lnTo>
                    <a:pt x="500" y="170"/>
                  </a:lnTo>
                  <a:lnTo>
                    <a:pt x="497" y="183"/>
                  </a:lnTo>
                  <a:lnTo>
                    <a:pt x="487" y="189"/>
                  </a:lnTo>
                  <a:lnTo>
                    <a:pt x="469" y="184"/>
                  </a:lnTo>
                  <a:lnTo>
                    <a:pt x="462" y="192"/>
                  </a:lnTo>
                  <a:lnTo>
                    <a:pt x="466" y="212"/>
                  </a:lnTo>
                  <a:lnTo>
                    <a:pt x="444" y="217"/>
                  </a:lnTo>
                  <a:lnTo>
                    <a:pt x="427" y="223"/>
                  </a:lnTo>
                  <a:lnTo>
                    <a:pt x="427" y="231"/>
                  </a:lnTo>
                  <a:lnTo>
                    <a:pt x="430" y="238"/>
                  </a:lnTo>
                  <a:lnTo>
                    <a:pt x="429" y="246"/>
                  </a:lnTo>
                  <a:lnTo>
                    <a:pt x="416" y="245"/>
                  </a:lnTo>
                  <a:lnTo>
                    <a:pt x="408" y="249"/>
                  </a:lnTo>
                  <a:lnTo>
                    <a:pt x="393" y="256"/>
                  </a:lnTo>
                  <a:lnTo>
                    <a:pt x="386" y="261"/>
                  </a:lnTo>
                  <a:lnTo>
                    <a:pt x="370" y="257"/>
                  </a:lnTo>
                  <a:lnTo>
                    <a:pt x="357" y="252"/>
                  </a:lnTo>
                  <a:lnTo>
                    <a:pt x="345" y="246"/>
                  </a:lnTo>
                  <a:lnTo>
                    <a:pt x="335" y="248"/>
                  </a:lnTo>
                  <a:lnTo>
                    <a:pt x="325" y="253"/>
                  </a:lnTo>
                  <a:lnTo>
                    <a:pt x="321" y="257"/>
                  </a:lnTo>
                  <a:lnTo>
                    <a:pt x="324" y="263"/>
                  </a:lnTo>
                  <a:lnTo>
                    <a:pt x="334" y="271"/>
                  </a:lnTo>
                  <a:lnTo>
                    <a:pt x="337" y="276"/>
                  </a:lnTo>
                  <a:lnTo>
                    <a:pt x="335" y="280"/>
                  </a:lnTo>
                  <a:lnTo>
                    <a:pt x="328" y="280"/>
                  </a:lnTo>
                  <a:lnTo>
                    <a:pt x="322" y="278"/>
                  </a:lnTo>
                  <a:lnTo>
                    <a:pt x="309" y="268"/>
                  </a:lnTo>
                  <a:lnTo>
                    <a:pt x="306" y="263"/>
                  </a:lnTo>
                  <a:lnTo>
                    <a:pt x="298" y="256"/>
                  </a:lnTo>
                  <a:lnTo>
                    <a:pt x="289" y="254"/>
                  </a:lnTo>
                  <a:lnTo>
                    <a:pt x="282" y="255"/>
                  </a:lnTo>
                  <a:lnTo>
                    <a:pt x="273" y="263"/>
                  </a:lnTo>
                  <a:lnTo>
                    <a:pt x="261" y="276"/>
                  </a:lnTo>
                  <a:lnTo>
                    <a:pt x="249" y="278"/>
                  </a:lnTo>
                  <a:lnTo>
                    <a:pt x="243" y="276"/>
                  </a:lnTo>
                  <a:lnTo>
                    <a:pt x="243" y="266"/>
                  </a:lnTo>
                  <a:lnTo>
                    <a:pt x="245" y="252"/>
                  </a:lnTo>
                  <a:lnTo>
                    <a:pt x="245" y="239"/>
                  </a:lnTo>
                  <a:lnTo>
                    <a:pt x="224" y="253"/>
                  </a:lnTo>
                  <a:lnTo>
                    <a:pt x="200" y="236"/>
                  </a:lnTo>
                  <a:lnTo>
                    <a:pt x="197" y="236"/>
                  </a:lnTo>
                  <a:lnTo>
                    <a:pt x="200" y="230"/>
                  </a:lnTo>
                  <a:lnTo>
                    <a:pt x="196" y="226"/>
                  </a:lnTo>
                  <a:lnTo>
                    <a:pt x="192" y="218"/>
                  </a:lnTo>
                  <a:lnTo>
                    <a:pt x="191" y="207"/>
                  </a:lnTo>
                  <a:lnTo>
                    <a:pt x="197" y="196"/>
                  </a:lnTo>
                  <a:lnTo>
                    <a:pt x="195" y="195"/>
                  </a:lnTo>
                  <a:lnTo>
                    <a:pt x="191" y="195"/>
                  </a:lnTo>
                  <a:lnTo>
                    <a:pt x="190" y="198"/>
                  </a:lnTo>
                  <a:lnTo>
                    <a:pt x="188" y="198"/>
                  </a:lnTo>
                  <a:lnTo>
                    <a:pt x="183" y="194"/>
                  </a:lnTo>
                  <a:lnTo>
                    <a:pt x="182" y="199"/>
                  </a:lnTo>
                  <a:lnTo>
                    <a:pt x="178" y="196"/>
                  </a:lnTo>
                  <a:lnTo>
                    <a:pt x="176" y="199"/>
                  </a:lnTo>
                  <a:lnTo>
                    <a:pt x="162" y="211"/>
                  </a:lnTo>
                  <a:lnTo>
                    <a:pt x="159" y="218"/>
                  </a:lnTo>
                  <a:lnTo>
                    <a:pt x="158" y="222"/>
                  </a:lnTo>
                  <a:lnTo>
                    <a:pt x="156" y="222"/>
                  </a:lnTo>
                  <a:lnTo>
                    <a:pt x="144" y="225"/>
                  </a:lnTo>
                  <a:lnTo>
                    <a:pt x="133" y="232"/>
                  </a:lnTo>
                  <a:lnTo>
                    <a:pt x="125" y="243"/>
                  </a:lnTo>
                  <a:lnTo>
                    <a:pt x="124" y="263"/>
                  </a:lnTo>
                  <a:lnTo>
                    <a:pt x="125" y="280"/>
                  </a:lnTo>
                  <a:lnTo>
                    <a:pt x="111" y="277"/>
                  </a:lnTo>
                  <a:lnTo>
                    <a:pt x="94" y="274"/>
                  </a:lnTo>
                  <a:lnTo>
                    <a:pt x="75" y="270"/>
                  </a:lnTo>
                  <a:lnTo>
                    <a:pt x="57" y="238"/>
                  </a:lnTo>
                  <a:lnTo>
                    <a:pt x="61" y="231"/>
                  </a:lnTo>
                  <a:lnTo>
                    <a:pt x="66" y="221"/>
                  </a:lnTo>
                  <a:lnTo>
                    <a:pt x="88" y="220"/>
                  </a:lnTo>
                  <a:lnTo>
                    <a:pt x="84" y="213"/>
                  </a:lnTo>
                  <a:lnTo>
                    <a:pt x="89" y="208"/>
                  </a:lnTo>
                  <a:lnTo>
                    <a:pt x="87" y="197"/>
                  </a:lnTo>
                  <a:lnTo>
                    <a:pt x="60" y="186"/>
                  </a:lnTo>
                  <a:lnTo>
                    <a:pt x="32" y="20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8" name="Freeform 1182"/>
            <p:cNvSpPr>
              <a:spLocks/>
            </p:cNvSpPr>
            <p:nvPr userDrawn="1"/>
          </p:nvSpPr>
          <p:spPr bwMode="auto">
            <a:xfrm>
              <a:off x="1096" y="1491"/>
              <a:ext cx="141" cy="307"/>
            </a:xfrm>
            <a:custGeom>
              <a:avLst/>
              <a:gdLst/>
              <a:ahLst/>
              <a:cxnLst>
                <a:cxn ang="0">
                  <a:pos x="101" y="10"/>
                </a:cxn>
                <a:cxn ang="0">
                  <a:pos x="71" y="6"/>
                </a:cxn>
                <a:cxn ang="0">
                  <a:pos x="54" y="45"/>
                </a:cxn>
                <a:cxn ang="0">
                  <a:pos x="40" y="38"/>
                </a:cxn>
                <a:cxn ang="0">
                  <a:pos x="8" y="19"/>
                </a:cxn>
                <a:cxn ang="0">
                  <a:pos x="28" y="52"/>
                </a:cxn>
                <a:cxn ang="0">
                  <a:pos x="42" y="135"/>
                </a:cxn>
                <a:cxn ang="0">
                  <a:pos x="51" y="150"/>
                </a:cxn>
                <a:cxn ang="0">
                  <a:pos x="47" y="162"/>
                </a:cxn>
                <a:cxn ang="0">
                  <a:pos x="37" y="175"/>
                </a:cxn>
                <a:cxn ang="0">
                  <a:pos x="30" y="189"/>
                </a:cxn>
                <a:cxn ang="0">
                  <a:pos x="18" y="199"/>
                </a:cxn>
                <a:cxn ang="0">
                  <a:pos x="15" y="211"/>
                </a:cxn>
                <a:cxn ang="0">
                  <a:pos x="6" y="211"/>
                </a:cxn>
                <a:cxn ang="0">
                  <a:pos x="3" y="220"/>
                </a:cxn>
                <a:cxn ang="0">
                  <a:pos x="0" y="231"/>
                </a:cxn>
                <a:cxn ang="0">
                  <a:pos x="3" y="244"/>
                </a:cxn>
                <a:cxn ang="0">
                  <a:pos x="8" y="252"/>
                </a:cxn>
                <a:cxn ang="0">
                  <a:pos x="4" y="264"/>
                </a:cxn>
                <a:cxn ang="0">
                  <a:pos x="8" y="287"/>
                </a:cxn>
                <a:cxn ang="0">
                  <a:pos x="17" y="295"/>
                </a:cxn>
                <a:cxn ang="0">
                  <a:pos x="23" y="300"/>
                </a:cxn>
                <a:cxn ang="0">
                  <a:pos x="40" y="303"/>
                </a:cxn>
                <a:cxn ang="0">
                  <a:pos x="50" y="299"/>
                </a:cxn>
                <a:cxn ang="0">
                  <a:pos x="60" y="291"/>
                </a:cxn>
                <a:cxn ang="0">
                  <a:pos x="77" y="285"/>
                </a:cxn>
                <a:cxn ang="0">
                  <a:pos x="95" y="287"/>
                </a:cxn>
                <a:cxn ang="0">
                  <a:pos x="140" y="222"/>
                </a:cxn>
                <a:cxn ang="0">
                  <a:pos x="118" y="193"/>
                </a:cxn>
                <a:cxn ang="0">
                  <a:pos x="122" y="179"/>
                </a:cxn>
                <a:cxn ang="0">
                  <a:pos x="115" y="146"/>
                </a:cxn>
                <a:cxn ang="0">
                  <a:pos x="119" y="85"/>
                </a:cxn>
                <a:cxn ang="0">
                  <a:pos x="101" y="31"/>
                </a:cxn>
              </a:cxnLst>
              <a:rect l="0" t="0" r="r" b="b"/>
              <a:pathLst>
                <a:path w="141" h="305">
                  <a:moveTo>
                    <a:pt x="101" y="31"/>
                  </a:moveTo>
                  <a:lnTo>
                    <a:pt x="101" y="10"/>
                  </a:lnTo>
                  <a:lnTo>
                    <a:pt x="89" y="0"/>
                  </a:lnTo>
                  <a:lnTo>
                    <a:pt x="71" y="6"/>
                  </a:lnTo>
                  <a:lnTo>
                    <a:pt x="59" y="41"/>
                  </a:lnTo>
                  <a:lnTo>
                    <a:pt x="54" y="45"/>
                  </a:lnTo>
                  <a:lnTo>
                    <a:pt x="47" y="44"/>
                  </a:lnTo>
                  <a:lnTo>
                    <a:pt x="40" y="38"/>
                  </a:lnTo>
                  <a:lnTo>
                    <a:pt x="26" y="34"/>
                  </a:lnTo>
                  <a:lnTo>
                    <a:pt x="8" y="19"/>
                  </a:lnTo>
                  <a:lnTo>
                    <a:pt x="0" y="27"/>
                  </a:lnTo>
                  <a:lnTo>
                    <a:pt x="28" y="52"/>
                  </a:lnTo>
                  <a:lnTo>
                    <a:pt x="37" y="133"/>
                  </a:lnTo>
                  <a:lnTo>
                    <a:pt x="42" y="135"/>
                  </a:lnTo>
                  <a:lnTo>
                    <a:pt x="52" y="140"/>
                  </a:lnTo>
                  <a:lnTo>
                    <a:pt x="51" y="150"/>
                  </a:lnTo>
                  <a:lnTo>
                    <a:pt x="52" y="161"/>
                  </a:lnTo>
                  <a:lnTo>
                    <a:pt x="47" y="162"/>
                  </a:lnTo>
                  <a:lnTo>
                    <a:pt x="42" y="169"/>
                  </a:lnTo>
                  <a:lnTo>
                    <a:pt x="37" y="175"/>
                  </a:lnTo>
                  <a:lnTo>
                    <a:pt x="33" y="185"/>
                  </a:lnTo>
                  <a:lnTo>
                    <a:pt x="30" y="189"/>
                  </a:lnTo>
                  <a:lnTo>
                    <a:pt x="23" y="196"/>
                  </a:lnTo>
                  <a:lnTo>
                    <a:pt x="18" y="199"/>
                  </a:lnTo>
                  <a:lnTo>
                    <a:pt x="16" y="206"/>
                  </a:lnTo>
                  <a:lnTo>
                    <a:pt x="15" y="211"/>
                  </a:lnTo>
                  <a:lnTo>
                    <a:pt x="11" y="211"/>
                  </a:lnTo>
                  <a:lnTo>
                    <a:pt x="6" y="211"/>
                  </a:lnTo>
                  <a:lnTo>
                    <a:pt x="4" y="212"/>
                  </a:lnTo>
                  <a:lnTo>
                    <a:pt x="3" y="220"/>
                  </a:lnTo>
                  <a:lnTo>
                    <a:pt x="0" y="225"/>
                  </a:lnTo>
                  <a:lnTo>
                    <a:pt x="0" y="231"/>
                  </a:lnTo>
                  <a:lnTo>
                    <a:pt x="3" y="239"/>
                  </a:lnTo>
                  <a:lnTo>
                    <a:pt x="3" y="244"/>
                  </a:lnTo>
                  <a:lnTo>
                    <a:pt x="6" y="248"/>
                  </a:lnTo>
                  <a:lnTo>
                    <a:pt x="8" y="252"/>
                  </a:lnTo>
                  <a:lnTo>
                    <a:pt x="7" y="255"/>
                  </a:lnTo>
                  <a:lnTo>
                    <a:pt x="4" y="264"/>
                  </a:lnTo>
                  <a:lnTo>
                    <a:pt x="3" y="270"/>
                  </a:lnTo>
                  <a:lnTo>
                    <a:pt x="8" y="287"/>
                  </a:lnTo>
                  <a:lnTo>
                    <a:pt x="15" y="292"/>
                  </a:lnTo>
                  <a:lnTo>
                    <a:pt x="17" y="295"/>
                  </a:lnTo>
                  <a:lnTo>
                    <a:pt x="22" y="298"/>
                  </a:lnTo>
                  <a:lnTo>
                    <a:pt x="23" y="300"/>
                  </a:lnTo>
                  <a:lnTo>
                    <a:pt x="26" y="304"/>
                  </a:lnTo>
                  <a:lnTo>
                    <a:pt x="40" y="303"/>
                  </a:lnTo>
                  <a:lnTo>
                    <a:pt x="45" y="299"/>
                  </a:lnTo>
                  <a:lnTo>
                    <a:pt x="50" y="299"/>
                  </a:lnTo>
                  <a:lnTo>
                    <a:pt x="57" y="295"/>
                  </a:lnTo>
                  <a:lnTo>
                    <a:pt x="60" y="291"/>
                  </a:lnTo>
                  <a:lnTo>
                    <a:pt x="66" y="287"/>
                  </a:lnTo>
                  <a:lnTo>
                    <a:pt x="77" y="285"/>
                  </a:lnTo>
                  <a:lnTo>
                    <a:pt x="89" y="285"/>
                  </a:lnTo>
                  <a:lnTo>
                    <a:pt x="95" y="287"/>
                  </a:lnTo>
                  <a:lnTo>
                    <a:pt x="109" y="262"/>
                  </a:lnTo>
                  <a:lnTo>
                    <a:pt x="140" y="222"/>
                  </a:lnTo>
                  <a:lnTo>
                    <a:pt x="140" y="216"/>
                  </a:lnTo>
                  <a:lnTo>
                    <a:pt x="118" y="193"/>
                  </a:lnTo>
                  <a:lnTo>
                    <a:pt x="118" y="188"/>
                  </a:lnTo>
                  <a:lnTo>
                    <a:pt x="122" y="179"/>
                  </a:lnTo>
                  <a:lnTo>
                    <a:pt x="120" y="169"/>
                  </a:lnTo>
                  <a:lnTo>
                    <a:pt x="115" y="146"/>
                  </a:lnTo>
                  <a:lnTo>
                    <a:pt x="114" y="112"/>
                  </a:lnTo>
                  <a:lnTo>
                    <a:pt x="119" y="85"/>
                  </a:lnTo>
                  <a:lnTo>
                    <a:pt x="98" y="63"/>
                  </a:lnTo>
                  <a:lnTo>
                    <a:pt x="101" y="3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79" name="Freeform 1183"/>
            <p:cNvSpPr>
              <a:spLocks/>
            </p:cNvSpPr>
            <p:nvPr userDrawn="1"/>
          </p:nvSpPr>
          <p:spPr bwMode="auto">
            <a:xfrm>
              <a:off x="1126" y="1801"/>
              <a:ext cx="58" cy="48"/>
            </a:xfrm>
            <a:custGeom>
              <a:avLst/>
              <a:gdLst/>
              <a:ahLst/>
              <a:cxnLst>
                <a:cxn ang="0">
                  <a:pos x="54" y="48"/>
                </a:cxn>
                <a:cxn ang="0">
                  <a:pos x="50" y="29"/>
                </a:cxn>
                <a:cxn ang="0">
                  <a:pos x="50" y="19"/>
                </a:cxn>
                <a:cxn ang="0">
                  <a:pos x="57" y="5"/>
                </a:cxn>
                <a:cxn ang="0">
                  <a:pos x="47" y="4"/>
                </a:cxn>
                <a:cxn ang="0">
                  <a:pos x="40" y="2"/>
                </a:cxn>
                <a:cxn ang="0">
                  <a:pos x="34" y="1"/>
                </a:cxn>
                <a:cxn ang="0">
                  <a:pos x="28" y="0"/>
                </a:cxn>
                <a:cxn ang="0">
                  <a:pos x="26" y="3"/>
                </a:cxn>
                <a:cxn ang="0">
                  <a:pos x="22" y="3"/>
                </a:cxn>
                <a:cxn ang="0">
                  <a:pos x="17" y="3"/>
                </a:cxn>
                <a:cxn ang="0">
                  <a:pos x="13" y="5"/>
                </a:cxn>
                <a:cxn ang="0">
                  <a:pos x="7" y="7"/>
                </a:cxn>
                <a:cxn ang="0">
                  <a:pos x="3" y="10"/>
                </a:cxn>
                <a:cxn ang="0">
                  <a:pos x="3" y="16"/>
                </a:cxn>
                <a:cxn ang="0">
                  <a:pos x="1" y="19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5" y="32"/>
                </a:cxn>
                <a:cxn ang="0">
                  <a:pos x="6" y="36"/>
                </a:cxn>
                <a:cxn ang="0">
                  <a:pos x="7" y="39"/>
                </a:cxn>
                <a:cxn ang="0">
                  <a:pos x="12" y="42"/>
                </a:cxn>
                <a:cxn ang="0">
                  <a:pos x="12" y="45"/>
                </a:cxn>
                <a:cxn ang="0">
                  <a:pos x="54" y="48"/>
                </a:cxn>
              </a:cxnLst>
              <a:rect l="0" t="0" r="r" b="b"/>
              <a:pathLst>
                <a:path w="58" h="49">
                  <a:moveTo>
                    <a:pt x="54" y="48"/>
                  </a:moveTo>
                  <a:lnTo>
                    <a:pt x="50" y="29"/>
                  </a:lnTo>
                  <a:lnTo>
                    <a:pt x="50" y="19"/>
                  </a:lnTo>
                  <a:lnTo>
                    <a:pt x="57" y="5"/>
                  </a:lnTo>
                  <a:lnTo>
                    <a:pt x="47" y="4"/>
                  </a:lnTo>
                  <a:lnTo>
                    <a:pt x="40" y="2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7" y="3"/>
                  </a:lnTo>
                  <a:lnTo>
                    <a:pt x="13" y="5"/>
                  </a:lnTo>
                  <a:lnTo>
                    <a:pt x="7" y="7"/>
                  </a:lnTo>
                  <a:lnTo>
                    <a:pt x="3" y="10"/>
                  </a:lnTo>
                  <a:lnTo>
                    <a:pt x="3" y="16"/>
                  </a:lnTo>
                  <a:lnTo>
                    <a:pt x="1" y="19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6" y="36"/>
                  </a:lnTo>
                  <a:lnTo>
                    <a:pt x="7" y="39"/>
                  </a:lnTo>
                  <a:lnTo>
                    <a:pt x="12" y="42"/>
                  </a:lnTo>
                  <a:lnTo>
                    <a:pt x="12" y="45"/>
                  </a:lnTo>
                  <a:lnTo>
                    <a:pt x="54" y="4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0" name="Freeform 1184"/>
            <p:cNvSpPr>
              <a:spLocks/>
            </p:cNvSpPr>
            <p:nvPr userDrawn="1"/>
          </p:nvSpPr>
          <p:spPr bwMode="auto">
            <a:xfrm>
              <a:off x="1096" y="1845"/>
              <a:ext cx="91" cy="54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1"/>
                </a:cxn>
                <a:cxn ang="0">
                  <a:pos x="42" y="8"/>
                </a:cxn>
                <a:cxn ang="0">
                  <a:pos x="46" y="14"/>
                </a:cxn>
                <a:cxn ang="0">
                  <a:pos x="47" y="19"/>
                </a:cxn>
                <a:cxn ang="0">
                  <a:pos x="45" y="22"/>
                </a:cxn>
                <a:cxn ang="0">
                  <a:pos x="41" y="22"/>
                </a:cxn>
                <a:cxn ang="0">
                  <a:pos x="37" y="22"/>
                </a:cxn>
                <a:cxn ang="0">
                  <a:pos x="31" y="21"/>
                </a:cxn>
                <a:cxn ang="0">
                  <a:pos x="26" y="14"/>
                </a:cxn>
                <a:cxn ang="0">
                  <a:pos x="18" y="4"/>
                </a:cxn>
                <a:cxn ang="0">
                  <a:pos x="14" y="4"/>
                </a:cxn>
                <a:cxn ang="0">
                  <a:pos x="9" y="9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19" y="27"/>
                </a:cxn>
                <a:cxn ang="0">
                  <a:pos x="36" y="34"/>
                </a:cxn>
                <a:cxn ang="0">
                  <a:pos x="53" y="41"/>
                </a:cxn>
                <a:cxn ang="0">
                  <a:pos x="69" y="52"/>
                </a:cxn>
                <a:cxn ang="0">
                  <a:pos x="73" y="53"/>
                </a:cxn>
                <a:cxn ang="0">
                  <a:pos x="77" y="53"/>
                </a:cxn>
                <a:cxn ang="0">
                  <a:pos x="83" y="45"/>
                </a:cxn>
                <a:cxn ang="0">
                  <a:pos x="90" y="35"/>
                </a:cxn>
                <a:cxn ang="0">
                  <a:pos x="84" y="3"/>
                </a:cxn>
                <a:cxn ang="0">
                  <a:pos x="42" y="0"/>
                </a:cxn>
              </a:cxnLst>
              <a:rect l="0" t="0" r="r" b="b"/>
              <a:pathLst>
                <a:path w="91" h="54">
                  <a:moveTo>
                    <a:pt x="42" y="0"/>
                  </a:moveTo>
                  <a:lnTo>
                    <a:pt x="42" y="1"/>
                  </a:lnTo>
                  <a:lnTo>
                    <a:pt x="42" y="8"/>
                  </a:lnTo>
                  <a:lnTo>
                    <a:pt x="46" y="14"/>
                  </a:lnTo>
                  <a:lnTo>
                    <a:pt x="47" y="19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37" y="22"/>
                  </a:lnTo>
                  <a:lnTo>
                    <a:pt x="31" y="21"/>
                  </a:lnTo>
                  <a:lnTo>
                    <a:pt x="26" y="14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9" y="9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19" y="27"/>
                  </a:lnTo>
                  <a:lnTo>
                    <a:pt x="36" y="34"/>
                  </a:lnTo>
                  <a:lnTo>
                    <a:pt x="53" y="41"/>
                  </a:lnTo>
                  <a:lnTo>
                    <a:pt x="69" y="52"/>
                  </a:lnTo>
                  <a:lnTo>
                    <a:pt x="73" y="53"/>
                  </a:lnTo>
                  <a:lnTo>
                    <a:pt x="77" y="53"/>
                  </a:lnTo>
                  <a:lnTo>
                    <a:pt x="83" y="45"/>
                  </a:lnTo>
                  <a:lnTo>
                    <a:pt x="90" y="35"/>
                  </a:lnTo>
                  <a:lnTo>
                    <a:pt x="84" y="3"/>
                  </a:lnTo>
                  <a:lnTo>
                    <a:pt x="4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1" name="Freeform 1185"/>
            <p:cNvSpPr>
              <a:spLocks/>
            </p:cNvSpPr>
            <p:nvPr userDrawn="1"/>
          </p:nvSpPr>
          <p:spPr bwMode="auto">
            <a:xfrm>
              <a:off x="888" y="1438"/>
              <a:ext cx="336" cy="407"/>
            </a:xfrm>
            <a:custGeom>
              <a:avLst/>
              <a:gdLst/>
              <a:ahLst/>
              <a:cxnLst>
                <a:cxn ang="0">
                  <a:pos x="143" y="70"/>
                </a:cxn>
                <a:cxn ang="0">
                  <a:pos x="132" y="93"/>
                </a:cxn>
                <a:cxn ang="0">
                  <a:pos x="151" y="96"/>
                </a:cxn>
                <a:cxn ang="0">
                  <a:pos x="144" y="103"/>
                </a:cxn>
                <a:cxn ang="0">
                  <a:pos x="141" y="112"/>
                </a:cxn>
                <a:cxn ang="0">
                  <a:pos x="131" y="127"/>
                </a:cxn>
                <a:cxn ang="0">
                  <a:pos x="112" y="156"/>
                </a:cxn>
                <a:cxn ang="0">
                  <a:pos x="94" y="204"/>
                </a:cxn>
                <a:cxn ang="0">
                  <a:pos x="69" y="235"/>
                </a:cxn>
                <a:cxn ang="0">
                  <a:pos x="53" y="260"/>
                </a:cxn>
                <a:cxn ang="0">
                  <a:pos x="30" y="275"/>
                </a:cxn>
                <a:cxn ang="0">
                  <a:pos x="17" y="295"/>
                </a:cxn>
                <a:cxn ang="0">
                  <a:pos x="3" y="309"/>
                </a:cxn>
                <a:cxn ang="0">
                  <a:pos x="3" y="340"/>
                </a:cxn>
                <a:cxn ang="0">
                  <a:pos x="23" y="343"/>
                </a:cxn>
                <a:cxn ang="0">
                  <a:pos x="3" y="362"/>
                </a:cxn>
                <a:cxn ang="0">
                  <a:pos x="9" y="371"/>
                </a:cxn>
                <a:cxn ang="0">
                  <a:pos x="14" y="378"/>
                </a:cxn>
                <a:cxn ang="0">
                  <a:pos x="10" y="395"/>
                </a:cxn>
                <a:cxn ang="0">
                  <a:pos x="21" y="407"/>
                </a:cxn>
                <a:cxn ang="0">
                  <a:pos x="52" y="391"/>
                </a:cxn>
                <a:cxn ang="0">
                  <a:pos x="63" y="378"/>
                </a:cxn>
                <a:cxn ang="0">
                  <a:pos x="74" y="362"/>
                </a:cxn>
                <a:cxn ang="0">
                  <a:pos x="94" y="348"/>
                </a:cxn>
                <a:cxn ang="0">
                  <a:pos x="96" y="247"/>
                </a:cxn>
                <a:cxn ang="0">
                  <a:pos x="112" y="219"/>
                </a:cxn>
                <a:cxn ang="0">
                  <a:pos x="157" y="132"/>
                </a:cxn>
                <a:cxn ang="0">
                  <a:pos x="189" y="117"/>
                </a:cxn>
                <a:cxn ang="0">
                  <a:pos x="234" y="88"/>
                </a:cxn>
                <a:cxn ang="0">
                  <a:pos x="267" y="95"/>
                </a:cxn>
                <a:cxn ang="0">
                  <a:pos x="309" y="85"/>
                </a:cxn>
                <a:cxn ang="0">
                  <a:pos x="326" y="47"/>
                </a:cxn>
                <a:cxn ang="0">
                  <a:pos x="302" y="36"/>
                </a:cxn>
                <a:cxn ang="0">
                  <a:pos x="325" y="33"/>
                </a:cxn>
                <a:cxn ang="0">
                  <a:pos x="325" y="19"/>
                </a:cxn>
                <a:cxn ang="0">
                  <a:pos x="299" y="17"/>
                </a:cxn>
                <a:cxn ang="0">
                  <a:pos x="298" y="10"/>
                </a:cxn>
                <a:cxn ang="0">
                  <a:pos x="292" y="0"/>
                </a:cxn>
                <a:cxn ang="0">
                  <a:pos x="284" y="18"/>
                </a:cxn>
                <a:cxn ang="0">
                  <a:pos x="276" y="7"/>
                </a:cxn>
                <a:cxn ang="0">
                  <a:pos x="257" y="41"/>
                </a:cxn>
                <a:cxn ang="0">
                  <a:pos x="261" y="15"/>
                </a:cxn>
                <a:cxn ang="0">
                  <a:pos x="257" y="10"/>
                </a:cxn>
                <a:cxn ang="0">
                  <a:pos x="241" y="27"/>
                </a:cxn>
                <a:cxn ang="0">
                  <a:pos x="227" y="38"/>
                </a:cxn>
                <a:cxn ang="0">
                  <a:pos x="209" y="35"/>
                </a:cxn>
                <a:cxn ang="0">
                  <a:pos x="216" y="48"/>
                </a:cxn>
                <a:cxn ang="0">
                  <a:pos x="200" y="56"/>
                </a:cxn>
                <a:cxn ang="0">
                  <a:pos x="183" y="50"/>
                </a:cxn>
                <a:cxn ang="0">
                  <a:pos x="170" y="64"/>
                </a:cxn>
                <a:cxn ang="0">
                  <a:pos x="141" y="88"/>
                </a:cxn>
              </a:cxnLst>
              <a:rect l="0" t="0" r="r" b="b"/>
              <a:pathLst>
                <a:path w="336" h="408">
                  <a:moveTo>
                    <a:pt x="141" y="88"/>
                  </a:moveTo>
                  <a:lnTo>
                    <a:pt x="137" y="92"/>
                  </a:lnTo>
                  <a:lnTo>
                    <a:pt x="137" y="85"/>
                  </a:lnTo>
                  <a:lnTo>
                    <a:pt x="143" y="70"/>
                  </a:lnTo>
                  <a:lnTo>
                    <a:pt x="139" y="70"/>
                  </a:lnTo>
                  <a:lnTo>
                    <a:pt x="134" y="79"/>
                  </a:lnTo>
                  <a:lnTo>
                    <a:pt x="134" y="89"/>
                  </a:lnTo>
                  <a:lnTo>
                    <a:pt x="132" y="93"/>
                  </a:lnTo>
                  <a:lnTo>
                    <a:pt x="129" y="103"/>
                  </a:lnTo>
                  <a:lnTo>
                    <a:pt x="138" y="102"/>
                  </a:lnTo>
                  <a:lnTo>
                    <a:pt x="142" y="97"/>
                  </a:lnTo>
                  <a:lnTo>
                    <a:pt x="151" y="96"/>
                  </a:lnTo>
                  <a:lnTo>
                    <a:pt x="162" y="100"/>
                  </a:lnTo>
                  <a:lnTo>
                    <a:pt x="156" y="102"/>
                  </a:lnTo>
                  <a:lnTo>
                    <a:pt x="150" y="98"/>
                  </a:lnTo>
                  <a:lnTo>
                    <a:pt x="144" y="103"/>
                  </a:lnTo>
                  <a:lnTo>
                    <a:pt x="145" y="105"/>
                  </a:lnTo>
                  <a:lnTo>
                    <a:pt x="146" y="111"/>
                  </a:lnTo>
                  <a:lnTo>
                    <a:pt x="143" y="116"/>
                  </a:lnTo>
                  <a:lnTo>
                    <a:pt x="141" y="112"/>
                  </a:lnTo>
                  <a:lnTo>
                    <a:pt x="138" y="110"/>
                  </a:lnTo>
                  <a:lnTo>
                    <a:pt x="137" y="113"/>
                  </a:lnTo>
                  <a:lnTo>
                    <a:pt x="134" y="117"/>
                  </a:lnTo>
                  <a:lnTo>
                    <a:pt x="131" y="127"/>
                  </a:lnTo>
                  <a:lnTo>
                    <a:pt x="125" y="137"/>
                  </a:lnTo>
                  <a:lnTo>
                    <a:pt x="122" y="143"/>
                  </a:lnTo>
                  <a:lnTo>
                    <a:pt x="115" y="149"/>
                  </a:lnTo>
                  <a:lnTo>
                    <a:pt x="112" y="156"/>
                  </a:lnTo>
                  <a:lnTo>
                    <a:pt x="106" y="172"/>
                  </a:lnTo>
                  <a:lnTo>
                    <a:pt x="104" y="178"/>
                  </a:lnTo>
                  <a:lnTo>
                    <a:pt x="102" y="180"/>
                  </a:lnTo>
                  <a:lnTo>
                    <a:pt x="94" y="204"/>
                  </a:lnTo>
                  <a:lnTo>
                    <a:pt x="85" y="219"/>
                  </a:lnTo>
                  <a:lnTo>
                    <a:pt x="84" y="228"/>
                  </a:lnTo>
                  <a:lnTo>
                    <a:pt x="77" y="232"/>
                  </a:lnTo>
                  <a:lnTo>
                    <a:pt x="69" y="235"/>
                  </a:lnTo>
                  <a:lnTo>
                    <a:pt x="65" y="239"/>
                  </a:lnTo>
                  <a:lnTo>
                    <a:pt x="64" y="244"/>
                  </a:lnTo>
                  <a:lnTo>
                    <a:pt x="60" y="250"/>
                  </a:lnTo>
                  <a:lnTo>
                    <a:pt x="53" y="260"/>
                  </a:lnTo>
                  <a:lnTo>
                    <a:pt x="47" y="266"/>
                  </a:lnTo>
                  <a:lnTo>
                    <a:pt x="41" y="271"/>
                  </a:lnTo>
                  <a:lnTo>
                    <a:pt x="38" y="276"/>
                  </a:lnTo>
                  <a:lnTo>
                    <a:pt x="30" y="275"/>
                  </a:lnTo>
                  <a:lnTo>
                    <a:pt x="28" y="277"/>
                  </a:lnTo>
                  <a:lnTo>
                    <a:pt x="23" y="282"/>
                  </a:lnTo>
                  <a:lnTo>
                    <a:pt x="19" y="290"/>
                  </a:lnTo>
                  <a:lnTo>
                    <a:pt x="17" y="295"/>
                  </a:lnTo>
                  <a:lnTo>
                    <a:pt x="11" y="297"/>
                  </a:lnTo>
                  <a:lnTo>
                    <a:pt x="4" y="300"/>
                  </a:lnTo>
                  <a:lnTo>
                    <a:pt x="3" y="304"/>
                  </a:lnTo>
                  <a:lnTo>
                    <a:pt x="3" y="309"/>
                  </a:lnTo>
                  <a:lnTo>
                    <a:pt x="3" y="315"/>
                  </a:lnTo>
                  <a:lnTo>
                    <a:pt x="2" y="320"/>
                  </a:lnTo>
                  <a:lnTo>
                    <a:pt x="0" y="329"/>
                  </a:lnTo>
                  <a:lnTo>
                    <a:pt x="3" y="340"/>
                  </a:lnTo>
                  <a:lnTo>
                    <a:pt x="3" y="346"/>
                  </a:lnTo>
                  <a:lnTo>
                    <a:pt x="8" y="352"/>
                  </a:lnTo>
                  <a:lnTo>
                    <a:pt x="10" y="353"/>
                  </a:lnTo>
                  <a:lnTo>
                    <a:pt x="23" y="343"/>
                  </a:lnTo>
                  <a:lnTo>
                    <a:pt x="22" y="349"/>
                  </a:lnTo>
                  <a:lnTo>
                    <a:pt x="18" y="351"/>
                  </a:lnTo>
                  <a:lnTo>
                    <a:pt x="9" y="361"/>
                  </a:lnTo>
                  <a:lnTo>
                    <a:pt x="3" y="362"/>
                  </a:lnTo>
                  <a:lnTo>
                    <a:pt x="2" y="365"/>
                  </a:lnTo>
                  <a:lnTo>
                    <a:pt x="4" y="370"/>
                  </a:lnTo>
                  <a:lnTo>
                    <a:pt x="6" y="371"/>
                  </a:lnTo>
                  <a:lnTo>
                    <a:pt x="9" y="371"/>
                  </a:lnTo>
                  <a:lnTo>
                    <a:pt x="12" y="371"/>
                  </a:lnTo>
                  <a:lnTo>
                    <a:pt x="14" y="373"/>
                  </a:lnTo>
                  <a:lnTo>
                    <a:pt x="15" y="375"/>
                  </a:lnTo>
                  <a:lnTo>
                    <a:pt x="14" y="378"/>
                  </a:lnTo>
                  <a:lnTo>
                    <a:pt x="12" y="381"/>
                  </a:lnTo>
                  <a:lnTo>
                    <a:pt x="9" y="386"/>
                  </a:lnTo>
                  <a:lnTo>
                    <a:pt x="9" y="392"/>
                  </a:lnTo>
                  <a:lnTo>
                    <a:pt x="10" y="395"/>
                  </a:lnTo>
                  <a:lnTo>
                    <a:pt x="13" y="398"/>
                  </a:lnTo>
                  <a:lnTo>
                    <a:pt x="18" y="402"/>
                  </a:lnTo>
                  <a:lnTo>
                    <a:pt x="21" y="405"/>
                  </a:lnTo>
                  <a:lnTo>
                    <a:pt x="21" y="407"/>
                  </a:lnTo>
                  <a:lnTo>
                    <a:pt x="27" y="406"/>
                  </a:lnTo>
                  <a:lnTo>
                    <a:pt x="39" y="403"/>
                  </a:lnTo>
                  <a:lnTo>
                    <a:pt x="44" y="397"/>
                  </a:lnTo>
                  <a:lnTo>
                    <a:pt x="52" y="391"/>
                  </a:lnTo>
                  <a:lnTo>
                    <a:pt x="59" y="382"/>
                  </a:lnTo>
                  <a:lnTo>
                    <a:pt x="59" y="378"/>
                  </a:lnTo>
                  <a:lnTo>
                    <a:pt x="59" y="377"/>
                  </a:lnTo>
                  <a:lnTo>
                    <a:pt x="63" y="378"/>
                  </a:lnTo>
                  <a:lnTo>
                    <a:pt x="68" y="378"/>
                  </a:lnTo>
                  <a:lnTo>
                    <a:pt x="69" y="372"/>
                  </a:lnTo>
                  <a:lnTo>
                    <a:pt x="71" y="364"/>
                  </a:lnTo>
                  <a:lnTo>
                    <a:pt x="74" y="362"/>
                  </a:lnTo>
                  <a:lnTo>
                    <a:pt x="75" y="371"/>
                  </a:lnTo>
                  <a:lnTo>
                    <a:pt x="78" y="379"/>
                  </a:lnTo>
                  <a:lnTo>
                    <a:pt x="88" y="366"/>
                  </a:lnTo>
                  <a:lnTo>
                    <a:pt x="94" y="348"/>
                  </a:lnTo>
                  <a:lnTo>
                    <a:pt x="95" y="322"/>
                  </a:lnTo>
                  <a:lnTo>
                    <a:pt x="95" y="307"/>
                  </a:lnTo>
                  <a:lnTo>
                    <a:pt x="93" y="296"/>
                  </a:lnTo>
                  <a:lnTo>
                    <a:pt x="96" y="247"/>
                  </a:lnTo>
                  <a:lnTo>
                    <a:pt x="102" y="238"/>
                  </a:lnTo>
                  <a:lnTo>
                    <a:pt x="114" y="233"/>
                  </a:lnTo>
                  <a:lnTo>
                    <a:pt x="116" y="230"/>
                  </a:lnTo>
                  <a:lnTo>
                    <a:pt x="112" y="219"/>
                  </a:lnTo>
                  <a:lnTo>
                    <a:pt x="123" y="186"/>
                  </a:lnTo>
                  <a:lnTo>
                    <a:pt x="138" y="178"/>
                  </a:lnTo>
                  <a:lnTo>
                    <a:pt x="143" y="147"/>
                  </a:lnTo>
                  <a:lnTo>
                    <a:pt x="157" y="132"/>
                  </a:lnTo>
                  <a:lnTo>
                    <a:pt x="164" y="128"/>
                  </a:lnTo>
                  <a:lnTo>
                    <a:pt x="169" y="124"/>
                  </a:lnTo>
                  <a:lnTo>
                    <a:pt x="178" y="113"/>
                  </a:lnTo>
                  <a:lnTo>
                    <a:pt x="189" y="117"/>
                  </a:lnTo>
                  <a:lnTo>
                    <a:pt x="203" y="82"/>
                  </a:lnTo>
                  <a:lnTo>
                    <a:pt x="208" y="81"/>
                  </a:lnTo>
                  <a:lnTo>
                    <a:pt x="216" y="73"/>
                  </a:lnTo>
                  <a:lnTo>
                    <a:pt x="234" y="88"/>
                  </a:lnTo>
                  <a:lnTo>
                    <a:pt x="248" y="92"/>
                  </a:lnTo>
                  <a:lnTo>
                    <a:pt x="255" y="98"/>
                  </a:lnTo>
                  <a:lnTo>
                    <a:pt x="262" y="99"/>
                  </a:lnTo>
                  <a:lnTo>
                    <a:pt x="267" y="95"/>
                  </a:lnTo>
                  <a:lnTo>
                    <a:pt x="279" y="60"/>
                  </a:lnTo>
                  <a:lnTo>
                    <a:pt x="297" y="54"/>
                  </a:lnTo>
                  <a:lnTo>
                    <a:pt x="309" y="64"/>
                  </a:lnTo>
                  <a:lnTo>
                    <a:pt x="309" y="85"/>
                  </a:lnTo>
                  <a:lnTo>
                    <a:pt x="332" y="70"/>
                  </a:lnTo>
                  <a:lnTo>
                    <a:pt x="335" y="51"/>
                  </a:lnTo>
                  <a:lnTo>
                    <a:pt x="331" y="49"/>
                  </a:lnTo>
                  <a:lnTo>
                    <a:pt x="326" y="47"/>
                  </a:lnTo>
                  <a:lnTo>
                    <a:pt x="320" y="45"/>
                  </a:lnTo>
                  <a:lnTo>
                    <a:pt x="311" y="42"/>
                  </a:lnTo>
                  <a:lnTo>
                    <a:pt x="305" y="38"/>
                  </a:lnTo>
                  <a:lnTo>
                    <a:pt x="302" y="36"/>
                  </a:lnTo>
                  <a:lnTo>
                    <a:pt x="307" y="36"/>
                  </a:lnTo>
                  <a:lnTo>
                    <a:pt x="319" y="39"/>
                  </a:lnTo>
                  <a:lnTo>
                    <a:pt x="322" y="36"/>
                  </a:lnTo>
                  <a:lnTo>
                    <a:pt x="325" y="33"/>
                  </a:lnTo>
                  <a:lnTo>
                    <a:pt x="331" y="32"/>
                  </a:lnTo>
                  <a:lnTo>
                    <a:pt x="331" y="30"/>
                  </a:lnTo>
                  <a:lnTo>
                    <a:pt x="330" y="25"/>
                  </a:lnTo>
                  <a:lnTo>
                    <a:pt x="325" y="19"/>
                  </a:lnTo>
                  <a:lnTo>
                    <a:pt x="320" y="15"/>
                  </a:lnTo>
                  <a:lnTo>
                    <a:pt x="311" y="13"/>
                  </a:lnTo>
                  <a:lnTo>
                    <a:pt x="306" y="11"/>
                  </a:lnTo>
                  <a:lnTo>
                    <a:pt x="299" y="17"/>
                  </a:lnTo>
                  <a:lnTo>
                    <a:pt x="298" y="24"/>
                  </a:lnTo>
                  <a:lnTo>
                    <a:pt x="295" y="21"/>
                  </a:lnTo>
                  <a:lnTo>
                    <a:pt x="294" y="12"/>
                  </a:lnTo>
                  <a:lnTo>
                    <a:pt x="298" y="10"/>
                  </a:lnTo>
                  <a:lnTo>
                    <a:pt x="300" y="8"/>
                  </a:lnTo>
                  <a:lnTo>
                    <a:pt x="298" y="6"/>
                  </a:lnTo>
                  <a:lnTo>
                    <a:pt x="297" y="0"/>
                  </a:lnTo>
                  <a:lnTo>
                    <a:pt x="292" y="0"/>
                  </a:lnTo>
                  <a:lnTo>
                    <a:pt x="286" y="2"/>
                  </a:lnTo>
                  <a:lnTo>
                    <a:pt x="285" y="6"/>
                  </a:lnTo>
                  <a:lnTo>
                    <a:pt x="284" y="11"/>
                  </a:lnTo>
                  <a:lnTo>
                    <a:pt x="284" y="18"/>
                  </a:lnTo>
                  <a:lnTo>
                    <a:pt x="285" y="24"/>
                  </a:lnTo>
                  <a:lnTo>
                    <a:pt x="277" y="24"/>
                  </a:lnTo>
                  <a:lnTo>
                    <a:pt x="277" y="16"/>
                  </a:lnTo>
                  <a:lnTo>
                    <a:pt x="276" y="7"/>
                  </a:lnTo>
                  <a:lnTo>
                    <a:pt x="274" y="7"/>
                  </a:lnTo>
                  <a:lnTo>
                    <a:pt x="269" y="16"/>
                  </a:lnTo>
                  <a:lnTo>
                    <a:pt x="261" y="31"/>
                  </a:lnTo>
                  <a:lnTo>
                    <a:pt x="257" y="41"/>
                  </a:lnTo>
                  <a:lnTo>
                    <a:pt x="257" y="33"/>
                  </a:lnTo>
                  <a:lnTo>
                    <a:pt x="257" y="28"/>
                  </a:lnTo>
                  <a:lnTo>
                    <a:pt x="257" y="20"/>
                  </a:lnTo>
                  <a:lnTo>
                    <a:pt x="261" y="15"/>
                  </a:lnTo>
                  <a:lnTo>
                    <a:pt x="266" y="10"/>
                  </a:lnTo>
                  <a:lnTo>
                    <a:pt x="266" y="8"/>
                  </a:lnTo>
                  <a:lnTo>
                    <a:pt x="264" y="7"/>
                  </a:lnTo>
                  <a:lnTo>
                    <a:pt x="257" y="10"/>
                  </a:lnTo>
                  <a:lnTo>
                    <a:pt x="252" y="8"/>
                  </a:lnTo>
                  <a:lnTo>
                    <a:pt x="248" y="12"/>
                  </a:lnTo>
                  <a:lnTo>
                    <a:pt x="244" y="17"/>
                  </a:lnTo>
                  <a:lnTo>
                    <a:pt x="241" y="27"/>
                  </a:lnTo>
                  <a:lnTo>
                    <a:pt x="235" y="37"/>
                  </a:lnTo>
                  <a:lnTo>
                    <a:pt x="237" y="43"/>
                  </a:lnTo>
                  <a:lnTo>
                    <a:pt x="232" y="45"/>
                  </a:lnTo>
                  <a:lnTo>
                    <a:pt x="227" y="38"/>
                  </a:lnTo>
                  <a:lnTo>
                    <a:pt x="228" y="35"/>
                  </a:lnTo>
                  <a:lnTo>
                    <a:pt x="221" y="32"/>
                  </a:lnTo>
                  <a:lnTo>
                    <a:pt x="211" y="31"/>
                  </a:lnTo>
                  <a:lnTo>
                    <a:pt x="209" y="35"/>
                  </a:lnTo>
                  <a:lnTo>
                    <a:pt x="212" y="37"/>
                  </a:lnTo>
                  <a:lnTo>
                    <a:pt x="217" y="40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1" y="41"/>
                  </a:lnTo>
                  <a:lnTo>
                    <a:pt x="207" y="45"/>
                  </a:lnTo>
                  <a:lnTo>
                    <a:pt x="202" y="49"/>
                  </a:lnTo>
                  <a:lnTo>
                    <a:pt x="200" y="56"/>
                  </a:lnTo>
                  <a:lnTo>
                    <a:pt x="196" y="62"/>
                  </a:lnTo>
                  <a:lnTo>
                    <a:pt x="196" y="49"/>
                  </a:lnTo>
                  <a:lnTo>
                    <a:pt x="194" y="47"/>
                  </a:lnTo>
                  <a:lnTo>
                    <a:pt x="183" y="50"/>
                  </a:lnTo>
                  <a:lnTo>
                    <a:pt x="174" y="47"/>
                  </a:lnTo>
                  <a:lnTo>
                    <a:pt x="171" y="51"/>
                  </a:lnTo>
                  <a:lnTo>
                    <a:pt x="170" y="58"/>
                  </a:lnTo>
                  <a:lnTo>
                    <a:pt x="170" y="64"/>
                  </a:lnTo>
                  <a:lnTo>
                    <a:pt x="163" y="77"/>
                  </a:lnTo>
                  <a:lnTo>
                    <a:pt x="160" y="88"/>
                  </a:lnTo>
                  <a:lnTo>
                    <a:pt x="154" y="92"/>
                  </a:lnTo>
                  <a:lnTo>
                    <a:pt x="141" y="8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2" name="Freeform 1186"/>
            <p:cNvSpPr>
              <a:spLocks/>
            </p:cNvSpPr>
            <p:nvPr userDrawn="1"/>
          </p:nvSpPr>
          <p:spPr bwMode="auto">
            <a:xfrm>
              <a:off x="966" y="1518"/>
              <a:ext cx="168" cy="389"/>
            </a:xfrm>
            <a:custGeom>
              <a:avLst/>
              <a:gdLst/>
              <a:ahLst/>
              <a:cxnLst>
                <a:cxn ang="0">
                  <a:pos x="163" y="105"/>
                </a:cxn>
                <a:cxn ang="0">
                  <a:pos x="145" y="106"/>
                </a:cxn>
                <a:cxn ang="0">
                  <a:pos x="140" y="117"/>
                </a:cxn>
                <a:cxn ang="0">
                  <a:pos x="133" y="121"/>
                </a:cxn>
                <a:cxn ang="0">
                  <a:pos x="129" y="137"/>
                </a:cxn>
                <a:cxn ang="0">
                  <a:pos x="133" y="143"/>
                </a:cxn>
                <a:cxn ang="0">
                  <a:pos x="129" y="154"/>
                </a:cxn>
                <a:cxn ang="0">
                  <a:pos x="125" y="165"/>
                </a:cxn>
                <a:cxn ang="0">
                  <a:pos x="113" y="178"/>
                </a:cxn>
                <a:cxn ang="0">
                  <a:pos x="102" y="185"/>
                </a:cxn>
                <a:cxn ang="0">
                  <a:pos x="89" y="195"/>
                </a:cxn>
                <a:cxn ang="0">
                  <a:pos x="92" y="201"/>
                </a:cxn>
                <a:cxn ang="0">
                  <a:pos x="85" y="208"/>
                </a:cxn>
                <a:cxn ang="0">
                  <a:pos x="82" y="213"/>
                </a:cxn>
                <a:cxn ang="0">
                  <a:pos x="84" y="227"/>
                </a:cxn>
                <a:cxn ang="0">
                  <a:pos x="81" y="229"/>
                </a:cxn>
                <a:cxn ang="0">
                  <a:pos x="79" y="242"/>
                </a:cxn>
                <a:cxn ang="0">
                  <a:pos x="84" y="255"/>
                </a:cxn>
                <a:cxn ang="0">
                  <a:pos x="91" y="258"/>
                </a:cxn>
                <a:cxn ang="0">
                  <a:pos x="94" y="263"/>
                </a:cxn>
                <a:cxn ang="0">
                  <a:pos x="100" y="272"/>
                </a:cxn>
                <a:cxn ang="0">
                  <a:pos x="100" y="277"/>
                </a:cxn>
                <a:cxn ang="0">
                  <a:pos x="86" y="301"/>
                </a:cxn>
                <a:cxn ang="0">
                  <a:pos x="79" y="307"/>
                </a:cxn>
                <a:cxn ang="0">
                  <a:pos x="74" y="318"/>
                </a:cxn>
                <a:cxn ang="0">
                  <a:pos x="71" y="340"/>
                </a:cxn>
                <a:cxn ang="0">
                  <a:pos x="68" y="362"/>
                </a:cxn>
                <a:cxn ang="0">
                  <a:pos x="56" y="369"/>
                </a:cxn>
                <a:cxn ang="0">
                  <a:pos x="47" y="373"/>
                </a:cxn>
                <a:cxn ang="0">
                  <a:pos x="45" y="380"/>
                </a:cxn>
                <a:cxn ang="0">
                  <a:pos x="37" y="385"/>
                </a:cxn>
                <a:cxn ang="0">
                  <a:pos x="21" y="386"/>
                </a:cxn>
                <a:cxn ang="0">
                  <a:pos x="15" y="383"/>
                </a:cxn>
                <a:cxn ang="0">
                  <a:pos x="12" y="373"/>
                </a:cxn>
                <a:cxn ang="0">
                  <a:pos x="18" y="367"/>
                </a:cxn>
                <a:cxn ang="0">
                  <a:pos x="23" y="362"/>
                </a:cxn>
                <a:cxn ang="0">
                  <a:pos x="21" y="354"/>
                </a:cxn>
                <a:cxn ang="0">
                  <a:pos x="14" y="342"/>
                </a:cxn>
                <a:cxn ang="0">
                  <a:pos x="9" y="332"/>
                </a:cxn>
                <a:cxn ang="0">
                  <a:pos x="0" y="298"/>
                </a:cxn>
                <a:cxn ang="0">
                  <a:pos x="16" y="267"/>
                </a:cxn>
                <a:cxn ang="0">
                  <a:pos x="17" y="226"/>
                </a:cxn>
                <a:cxn ang="0">
                  <a:pos x="18" y="166"/>
                </a:cxn>
                <a:cxn ang="0">
                  <a:pos x="36" y="152"/>
                </a:cxn>
                <a:cxn ang="0">
                  <a:pos x="34" y="138"/>
                </a:cxn>
                <a:cxn ang="0">
                  <a:pos x="60" y="97"/>
                </a:cxn>
                <a:cxn ang="0">
                  <a:pos x="79" y="51"/>
                </a:cxn>
                <a:cxn ang="0">
                  <a:pos x="91" y="43"/>
                </a:cxn>
                <a:cxn ang="0">
                  <a:pos x="111" y="36"/>
                </a:cxn>
                <a:cxn ang="0">
                  <a:pos x="130" y="0"/>
                </a:cxn>
                <a:cxn ang="0">
                  <a:pos x="167" y="106"/>
                </a:cxn>
              </a:cxnLst>
              <a:rect l="0" t="0" r="r" b="b"/>
              <a:pathLst>
                <a:path w="168" h="389">
                  <a:moveTo>
                    <a:pt x="167" y="106"/>
                  </a:moveTo>
                  <a:lnTo>
                    <a:pt x="163" y="105"/>
                  </a:lnTo>
                  <a:lnTo>
                    <a:pt x="155" y="106"/>
                  </a:lnTo>
                  <a:lnTo>
                    <a:pt x="145" y="106"/>
                  </a:lnTo>
                  <a:lnTo>
                    <a:pt x="141" y="111"/>
                  </a:lnTo>
                  <a:lnTo>
                    <a:pt x="140" y="117"/>
                  </a:lnTo>
                  <a:lnTo>
                    <a:pt x="135" y="118"/>
                  </a:lnTo>
                  <a:lnTo>
                    <a:pt x="133" y="121"/>
                  </a:lnTo>
                  <a:lnTo>
                    <a:pt x="131" y="133"/>
                  </a:lnTo>
                  <a:lnTo>
                    <a:pt x="129" y="137"/>
                  </a:lnTo>
                  <a:lnTo>
                    <a:pt x="130" y="141"/>
                  </a:lnTo>
                  <a:lnTo>
                    <a:pt x="133" y="143"/>
                  </a:lnTo>
                  <a:lnTo>
                    <a:pt x="134" y="148"/>
                  </a:lnTo>
                  <a:lnTo>
                    <a:pt x="129" y="154"/>
                  </a:lnTo>
                  <a:lnTo>
                    <a:pt x="126" y="158"/>
                  </a:lnTo>
                  <a:lnTo>
                    <a:pt x="125" y="165"/>
                  </a:lnTo>
                  <a:lnTo>
                    <a:pt x="116" y="174"/>
                  </a:lnTo>
                  <a:lnTo>
                    <a:pt x="113" y="178"/>
                  </a:lnTo>
                  <a:lnTo>
                    <a:pt x="106" y="179"/>
                  </a:lnTo>
                  <a:lnTo>
                    <a:pt x="102" y="185"/>
                  </a:lnTo>
                  <a:lnTo>
                    <a:pt x="93" y="194"/>
                  </a:lnTo>
                  <a:lnTo>
                    <a:pt x="89" y="195"/>
                  </a:lnTo>
                  <a:lnTo>
                    <a:pt x="89" y="198"/>
                  </a:lnTo>
                  <a:lnTo>
                    <a:pt x="92" y="201"/>
                  </a:lnTo>
                  <a:lnTo>
                    <a:pt x="90" y="205"/>
                  </a:lnTo>
                  <a:lnTo>
                    <a:pt x="85" y="208"/>
                  </a:lnTo>
                  <a:lnTo>
                    <a:pt x="82" y="209"/>
                  </a:lnTo>
                  <a:lnTo>
                    <a:pt x="82" y="213"/>
                  </a:lnTo>
                  <a:lnTo>
                    <a:pt x="81" y="222"/>
                  </a:lnTo>
                  <a:lnTo>
                    <a:pt x="84" y="227"/>
                  </a:lnTo>
                  <a:lnTo>
                    <a:pt x="83" y="229"/>
                  </a:lnTo>
                  <a:lnTo>
                    <a:pt x="81" y="229"/>
                  </a:lnTo>
                  <a:lnTo>
                    <a:pt x="80" y="234"/>
                  </a:lnTo>
                  <a:lnTo>
                    <a:pt x="79" y="242"/>
                  </a:lnTo>
                  <a:lnTo>
                    <a:pt x="82" y="249"/>
                  </a:lnTo>
                  <a:lnTo>
                    <a:pt x="84" y="255"/>
                  </a:lnTo>
                  <a:lnTo>
                    <a:pt x="88" y="256"/>
                  </a:lnTo>
                  <a:lnTo>
                    <a:pt x="91" y="258"/>
                  </a:lnTo>
                  <a:lnTo>
                    <a:pt x="94" y="260"/>
                  </a:lnTo>
                  <a:lnTo>
                    <a:pt x="94" y="263"/>
                  </a:lnTo>
                  <a:lnTo>
                    <a:pt x="98" y="269"/>
                  </a:lnTo>
                  <a:lnTo>
                    <a:pt x="100" y="272"/>
                  </a:lnTo>
                  <a:lnTo>
                    <a:pt x="101" y="273"/>
                  </a:lnTo>
                  <a:lnTo>
                    <a:pt x="100" y="277"/>
                  </a:lnTo>
                  <a:lnTo>
                    <a:pt x="90" y="294"/>
                  </a:lnTo>
                  <a:lnTo>
                    <a:pt x="86" y="301"/>
                  </a:lnTo>
                  <a:lnTo>
                    <a:pt x="84" y="304"/>
                  </a:lnTo>
                  <a:lnTo>
                    <a:pt x="79" y="307"/>
                  </a:lnTo>
                  <a:lnTo>
                    <a:pt x="76" y="311"/>
                  </a:lnTo>
                  <a:lnTo>
                    <a:pt x="74" y="318"/>
                  </a:lnTo>
                  <a:lnTo>
                    <a:pt x="71" y="327"/>
                  </a:lnTo>
                  <a:lnTo>
                    <a:pt x="71" y="340"/>
                  </a:lnTo>
                  <a:lnTo>
                    <a:pt x="71" y="358"/>
                  </a:lnTo>
                  <a:lnTo>
                    <a:pt x="68" y="362"/>
                  </a:lnTo>
                  <a:lnTo>
                    <a:pt x="64" y="367"/>
                  </a:lnTo>
                  <a:lnTo>
                    <a:pt x="56" y="369"/>
                  </a:lnTo>
                  <a:lnTo>
                    <a:pt x="52" y="370"/>
                  </a:lnTo>
                  <a:lnTo>
                    <a:pt x="47" y="373"/>
                  </a:lnTo>
                  <a:lnTo>
                    <a:pt x="45" y="376"/>
                  </a:lnTo>
                  <a:lnTo>
                    <a:pt x="45" y="380"/>
                  </a:lnTo>
                  <a:lnTo>
                    <a:pt x="42" y="384"/>
                  </a:lnTo>
                  <a:lnTo>
                    <a:pt x="37" y="385"/>
                  </a:lnTo>
                  <a:lnTo>
                    <a:pt x="30" y="388"/>
                  </a:lnTo>
                  <a:lnTo>
                    <a:pt x="21" y="386"/>
                  </a:lnTo>
                  <a:lnTo>
                    <a:pt x="19" y="387"/>
                  </a:lnTo>
                  <a:lnTo>
                    <a:pt x="15" y="383"/>
                  </a:lnTo>
                  <a:lnTo>
                    <a:pt x="13" y="379"/>
                  </a:lnTo>
                  <a:lnTo>
                    <a:pt x="12" y="373"/>
                  </a:lnTo>
                  <a:lnTo>
                    <a:pt x="14" y="370"/>
                  </a:lnTo>
                  <a:lnTo>
                    <a:pt x="18" y="367"/>
                  </a:lnTo>
                  <a:lnTo>
                    <a:pt x="21" y="365"/>
                  </a:lnTo>
                  <a:lnTo>
                    <a:pt x="23" y="362"/>
                  </a:lnTo>
                  <a:lnTo>
                    <a:pt x="22" y="359"/>
                  </a:lnTo>
                  <a:lnTo>
                    <a:pt x="21" y="354"/>
                  </a:lnTo>
                  <a:lnTo>
                    <a:pt x="15" y="346"/>
                  </a:lnTo>
                  <a:lnTo>
                    <a:pt x="14" y="342"/>
                  </a:lnTo>
                  <a:lnTo>
                    <a:pt x="11" y="340"/>
                  </a:lnTo>
                  <a:lnTo>
                    <a:pt x="9" y="332"/>
                  </a:lnTo>
                  <a:lnTo>
                    <a:pt x="5" y="320"/>
                  </a:lnTo>
                  <a:lnTo>
                    <a:pt x="0" y="298"/>
                  </a:lnTo>
                  <a:lnTo>
                    <a:pt x="10" y="285"/>
                  </a:lnTo>
                  <a:lnTo>
                    <a:pt x="16" y="267"/>
                  </a:lnTo>
                  <a:lnTo>
                    <a:pt x="17" y="241"/>
                  </a:lnTo>
                  <a:lnTo>
                    <a:pt x="17" y="226"/>
                  </a:lnTo>
                  <a:lnTo>
                    <a:pt x="15" y="215"/>
                  </a:lnTo>
                  <a:lnTo>
                    <a:pt x="18" y="166"/>
                  </a:lnTo>
                  <a:lnTo>
                    <a:pt x="24" y="157"/>
                  </a:lnTo>
                  <a:lnTo>
                    <a:pt x="36" y="152"/>
                  </a:lnTo>
                  <a:lnTo>
                    <a:pt x="38" y="149"/>
                  </a:lnTo>
                  <a:lnTo>
                    <a:pt x="34" y="138"/>
                  </a:lnTo>
                  <a:lnTo>
                    <a:pt x="45" y="105"/>
                  </a:lnTo>
                  <a:lnTo>
                    <a:pt x="60" y="97"/>
                  </a:lnTo>
                  <a:lnTo>
                    <a:pt x="65" y="66"/>
                  </a:lnTo>
                  <a:lnTo>
                    <a:pt x="79" y="51"/>
                  </a:lnTo>
                  <a:lnTo>
                    <a:pt x="86" y="47"/>
                  </a:lnTo>
                  <a:lnTo>
                    <a:pt x="91" y="43"/>
                  </a:lnTo>
                  <a:lnTo>
                    <a:pt x="100" y="32"/>
                  </a:lnTo>
                  <a:lnTo>
                    <a:pt x="111" y="36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58" y="25"/>
                  </a:lnTo>
                  <a:lnTo>
                    <a:pt x="167" y="10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3" name="Freeform 1187"/>
            <p:cNvSpPr>
              <a:spLocks/>
            </p:cNvSpPr>
            <p:nvPr userDrawn="1"/>
          </p:nvSpPr>
          <p:spPr bwMode="auto">
            <a:xfrm>
              <a:off x="506" y="1606"/>
              <a:ext cx="143" cy="95"/>
            </a:xfrm>
            <a:custGeom>
              <a:avLst/>
              <a:gdLst/>
              <a:ahLst/>
              <a:cxnLst>
                <a:cxn ang="0">
                  <a:pos x="82" y="93"/>
                </a:cxn>
                <a:cxn ang="0">
                  <a:pos x="95" y="86"/>
                </a:cxn>
                <a:cxn ang="0">
                  <a:pos x="113" y="74"/>
                </a:cxn>
                <a:cxn ang="0">
                  <a:pos x="121" y="71"/>
                </a:cxn>
                <a:cxn ang="0">
                  <a:pos x="127" y="69"/>
                </a:cxn>
                <a:cxn ang="0">
                  <a:pos x="133" y="56"/>
                </a:cxn>
                <a:cxn ang="0">
                  <a:pos x="137" y="47"/>
                </a:cxn>
                <a:cxn ang="0">
                  <a:pos x="142" y="40"/>
                </a:cxn>
                <a:cxn ang="0">
                  <a:pos x="137" y="31"/>
                </a:cxn>
                <a:cxn ang="0">
                  <a:pos x="124" y="21"/>
                </a:cxn>
                <a:cxn ang="0">
                  <a:pos x="123" y="11"/>
                </a:cxn>
                <a:cxn ang="0">
                  <a:pos x="122" y="5"/>
                </a:cxn>
                <a:cxn ang="0">
                  <a:pos x="114" y="9"/>
                </a:cxn>
                <a:cxn ang="0">
                  <a:pos x="104" y="0"/>
                </a:cxn>
                <a:cxn ang="0">
                  <a:pos x="101" y="13"/>
                </a:cxn>
                <a:cxn ang="0">
                  <a:pos x="80" y="11"/>
                </a:cxn>
                <a:cxn ang="0">
                  <a:pos x="65" y="16"/>
                </a:cxn>
                <a:cxn ang="0">
                  <a:pos x="61" y="25"/>
                </a:cxn>
                <a:cxn ang="0">
                  <a:pos x="51" y="17"/>
                </a:cxn>
                <a:cxn ang="0">
                  <a:pos x="47" y="31"/>
                </a:cxn>
                <a:cxn ang="0">
                  <a:pos x="42" y="43"/>
                </a:cxn>
                <a:cxn ang="0">
                  <a:pos x="40" y="35"/>
                </a:cxn>
                <a:cxn ang="0">
                  <a:pos x="40" y="24"/>
                </a:cxn>
                <a:cxn ang="0">
                  <a:pos x="34" y="15"/>
                </a:cxn>
                <a:cxn ang="0">
                  <a:pos x="29" y="8"/>
                </a:cxn>
                <a:cxn ang="0">
                  <a:pos x="18" y="4"/>
                </a:cxn>
                <a:cxn ang="0">
                  <a:pos x="23" y="14"/>
                </a:cxn>
                <a:cxn ang="0">
                  <a:pos x="22" y="21"/>
                </a:cxn>
                <a:cxn ang="0">
                  <a:pos x="16" y="14"/>
                </a:cxn>
                <a:cxn ang="0">
                  <a:pos x="11" y="9"/>
                </a:cxn>
                <a:cxn ang="0">
                  <a:pos x="11" y="19"/>
                </a:cxn>
                <a:cxn ang="0">
                  <a:pos x="9" y="24"/>
                </a:cxn>
                <a:cxn ang="0">
                  <a:pos x="3" y="30"/>
                </a:cxn>
                <a:cxn ang="0">
                  <a:pos x="0" y="34"/>
                </a:cxn>
                <a:cxn ang="0">
                  <a:pos x="8" y="37"/>
                </a:cxn>
                <a:cxn ang="0">
                  <a:pos x="10" y="35"/>
                </a:cxn>
                <a:cxn ang="0">
                  <a:pos x="20" y="32"/>
                </a:cxn>
                <a:cxn ang="0">
                  <a:pos x="31" y="34"/>
                </a:cxn>
                <a:cxn ang="0">
                  <a:pos x="29" y="37"/>
                </a:cxn>
                <a:cxn ang="0">
                  <a:pos x="25" y="41"/>
                </a:cxn>
                <a:cxn ang="0">
                  <a:pos x="29" y="45"/>
                </a:cxn>
                <a:cxn ang="0">
                  <a:pos x="29" y="47"/>
                </a:cxn>
                <a:cxn ang="0">
                  <a:pos x="15" y="49"/>
                </a:cxn>
                <a:cxn ang="0">
                  <a:pos x="4" y="52"/>
                </a:cxn>
                <a:cxn ang="0">
                  <a:pos x="21" y="57"/>
                </a:cxn>
                <a:cxn ang="0">
                  <a:pos x="29" y="65"/>
                </a:cxn>
                <a:cxn ang="0">
                  <a:pos x="34" y="75"/>
                </a:cxn>
                <a:cxn ang="0">
                  <a:pos x="25" y="78"/>
                </a:cxn>
                <a:cxn ang="0">
                  <a:pos x="46" y="83"/>
                </a:cxn>
                <a:cxn ang="0">
                  <a:pos x="66" y="94"/>
                </a:cxn>
              </a:cxnLst>
              <a:rect l="0" t="0" r="r" b="b"/>
              <a:pathLst>
                <a:path w="143" h="96">
                  <a:moveTo>
                    <a:pt x="76" y="95"/>
                  </a:moveTo>
                  <a:lnTo>
                    <a:pt x="82" y="93"/>
                  </a:lnTo>
                  <a:lnTo>
                    <a:pt x="87" y="90"/>
                  </a:lnTo>
                  <a:lnTo>
                    <a:pt x="95" y="86"/>
                  </a:lnTo>
                  <a:lnTo>
                    <a:pt x="102" y="82"/>
                  </a:lnTo>
                  <a:lnTo>
                    <a:pt x="113" y="74"/>
                  </a:lnTo>
                  <a:lnTo>
                    <a:pt x="118" y="71"/>
                  </a:lnTo>
                  <a:lnTo>
                    <a:pt x="121" y="71"/>
                  </a:lnTo>
                  <a:lnTo>
                    <a:pt x="126" y="71"/>
                  </a:lnTo>
                  <a:lnTo>
                    <a:pt x="127" y="69"/>
                  </a:lnTo>
                  <a:lnTo>
                    <a:pt x="129" y="64"/>
                  </a:lnTo>
                  <a:lnTo>
                    <a:pt x="133" y="56"/>
                  </a:lnTo>
                  <a:lnTo>
                    <a:pt x="134" y="49"/>
                  </a:lnTo>
                  <a:lnTo>
                    <a:pt x="137" y="47"/>
                  </a:lnTo>
                  <a:lnTo>
                    <a:pt x="141" y="44"/>
                  </a:lnTo>
                  <a:lnTo>
                    <a:pt x="142" y="40"/>
                  </a:lnTo>
                  <a:lnTo>
                    <a:pt x="141" y="35"/>
                  </a:lnTo>
                  <a:lnTo>
                    <a:pt x="137" y="31"/>
                  </a:lnTo>
                  <a:lnTo>
                    <a:pt x="129" y="25"/>
                  </a:lnTo>
                  <a:lnTo>
                    <a:pt x="124" y="21"/>
                  </a:lnTo>
                  <a:lnTo>
                    <a:pt x="121" y="16"/>
                  </a:lnTo>
                  <a:lnTo>
                    <a:pt x="123" y="11"/>
                  </a:lnTo>
                  <a:lnTo>
                    <a:pt x="123" y="5"/>
                  </a:lnTo>
                  <a:lnTo>
                    <a:pt x="122" y="5"/>
                  </a:lnTo>
                  <a:lnTo>
                    <a:pt x="117" y="9"/>
                  </a:lnTo>
                  <a:lnTo>
                    <a:pt x="114" y="9"/>
                  </a:lnTo>
                  <a:lnTo>
                    <a:pt x="110" y="2"/>
                  </a:lnTo>
                  <a:lnTo>
                    <a:pt x="104" y="0"/>
                  </a:lnTo>
                  <a:lnTo>
                    <a:pt x="100" y="4"/>
                  </a:lnTo>
                  <a:lnTo>
                    <a:pt x="101" y="13"/>
                  </a:lnTo>
                  <a:lnTo>
                    <a:pt x="90" y="14"/>
                  </a:lnTo>
                  <a:lnTo>
                    <a:pt x="80" y="11"/>
                  </a:lnTo>
                  <a:lnTo>
                    <a:pt x="70" y="13"/>
                  </a:lnTo>
                  <a:lnTo>
                    <a:pt x="65" y="16"/>
                  </a:lnTo>
                  <a:lnTo>
                    <a:pt x="64" y="26"/>
                  </a:lnTo>
                  <a:lnTo>
                    <a:pt x="61" y="25"/>
                  </a:lnTo>
                  <a:lnTo>
                    <a:pt x="56" y="16"/>
                  </a:lnTo>
                  <a:lnTo>
                    <a:pt x="51" y="17"/>
                  </a:lnTo>
                  <a:lnTo>
                    <a:pt x="50" y="30"/>
                  </a:lnTo>
                  <a:lnTo>
                    <a:pt x="47" y="31"/>
                  </a:lnTo>
                  <a:lnTo>
                    <a:pt x="45" y="40"/>
                  </a:lnTo>
                  <a:lnTo>
                    <a:pt x="42" y="43"/>
                  </a:lnTo>
                  <a:lnTo>
                    <a:pt x="39" y="42"/>
                  </a:lnTo>
                  <a:lnTo>
                    <a:pt x="40" y="35"/>
                  </a:lnTo>
                  <a:lnTo>
                    <a:pt x="39" y="30"/>
                  </a:lnTo>
                  <a:lnTo>
                    <a:pt x="40" y="24"/>
                  </a:lnTo>
                  <a:lnTo>
                    <a:pt x="41" y="21"/>
                  </a:lnTo>
                  <a:lnTo>
                    <a:pt x="34" y="15"/>
                  </a:lnTo>
                  <a:lnTo>
                    <a:pt x="32" y="10"/>
                  </a:lnTo>
                  <a:lnTo>
                    <a:pt x="29" y="8"/>
                  </a:lnTo>
                  <a:lnTo>
                    <a:pt x="23" y="2"/>
                  </a:lnTo>
                  <a:lnTo>
                    <a:pt x="18" y="4"/>
                  </a:lnTo>
                  <a:lnTo>
                    <a:pt x="20" y="10"/>
                  </a:lnTo>
                  <a:lnTo>
                    <a:pt x="23" y="14"/>
                  </a:lnTo>
                  <a:lnTo>
                    <a:pt x="24" y="20"/>
                  </a:lnTo>
                  <a:lnTo>
                    <a:pt x="22" y="21"/>
                  </a:lnTo>
                  <a:lnTo>
                    <a:pt x="19" y="19"/>
                  </a:lnTo>
                  <a:lnTo>
                    <a:pt x="16" y="14"/>
                  </a:lnTo>
                  <a:lnTo>
                    <a:pt x="14" y="10"/>
                  </a:lnTo>
                  <a:lnTo>
                    <a:pt x="11" y="9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9" y="22"/>
                  </a:lnTo>
                  <a:lnTo>
                    <a:pt x="9" y="24"/>
                  </a:lnTo>
                  <a:lnTo>
                    <a:pt x="8" y="26"/>
                  </a:lnTo>
                  <a:lnTo>
                    <a:pt x="3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8" y="37"/>
                  </a:lnTo>
                  <a:lnTo>
                    <a:pt x="8" y="36"/>
                  </a:lnTo>
                  <a:lnTo>
                    <a:pt x="10" y="35"/>
                  </a:lnTo>
                  <a:lnTo>
                    <a:pt x="14" y="33"/>
                  </a:lnTo>
                  <a:lnTo>
                    <a:pt x="20" y="32"/>
                  </a:lnTo>
                  <a:lnTo>
                    <a:pt x="25" y="33"/>
                  </a:lnTo>
                  <a:lnTo>
                    <a:pt x="31" y="34"/>
                  </a:lnTo>
                  <a:lnTo>
                    <a:pt x="33" y="35"/>
                  </a:lnTo>
                  <a:lnTo>
                    <a:pt x="29" y="37"/>
                  </a:lnTo>
                  <a:lnTo>
                    <a:pt x="28" y="39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9" y="45"/>
                  </a:lnTo>
                  <a:lnTo>
                    <a:pt x="32" y="45"/>
                  </a:lnTo>
                  <a:lnTo>
                    <a:pt x="29" y="47"/>
                  </a:lnTo>
                  <a:lnTo>
                    <a:pt x="23" y="48"/>
                  </a:lnTo>
                  <a:lnTo>
                    <a:pt x="15" y="49"/>
                  </a:lnTo>
                  <a:lnTo>
                    <a:pt x="10" y="51"/>
                  </a:lnTo>
                  <a:lnTo>
                    <a:pt x="4" y="52"/>
                  </a:lnTo>
                  <a:lnTo>
                    <a:pt x="7" y="56"/>
                  </a:lnTo>
                  <a:lnTo>
                    <a:pt x="21" y="57"/>
                  </a:lnTo>
                  <a:lnTo>
                    <a:pt x="27" y="58"/>
                  </a:lnTo>
                  <a:lnTo>
                    <a:pt x="29" y="65"/>
                  </a:lnTo>
                  <a:lnTo>
                    <a:pt x="33" y="67"/>
                  </a:lnTo>
                  <a:lnTo>
                    <a:pt x="34" y="75"/>
                  </a:lnTo>
                  <a:lnTo>
                    <a:pt x="32" y="77"/>
                  </a:lnTo>
                  <a:lnTo>
                    <a:pt x="25" y="78"/>
                  </a:lnTo>
                  <a:lnTo>
                    <a:pt x="26" y="84"/>
                  </a:lnTo>
                  <a:lnTo>
                    <a:pt x="46" y="83"/>
                  </a:lnTo>
                  <a:lnTo>
                    <a:pt x="53" y="90"/>
                  </a:lnTo>
                  <a:lnTo>
                    <a:pt x="66" y="94"/>
                  </a:lnTo>
                  <a:lnTo>
                    <a:pt x="76" y="9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4" name="Freeform 1188"/>
            <p:cNvSpPr>
              <a:spLocks/>
            </p:cNvSpPr>
            <p:nvPr userDrawn="1"/>
          </p:nvSpPr>
          <p:spPr bwMode="auto">
            <a:xfrm>
              <a:off x="927" y="1864"/>
              <a:ext cx="40" cy="54"/>
            </a:xfrm>
            <a:custGeom>
              <a:avLst/>
              <a:gdLst/>
              <a:ahLst/>
              <a:cxnLst>
                <a:cxn ang="0">
                  <a:pos x="20" y="54"/>
                </a:cxn>
                <a:cxn ang="0">
                  <a:pos x="19" y="48"/>
                </a:cxn>
                <a:cxn ang="0">
                  <a:pos x="19" y="41"/>
                </a:cxn>
                <a:cxn ang="0">
                  <a:pos x="20" y="35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32" y="23"/>
                </a:cxn>
                <a:cxn ang="0">
                  <a:pos x="37" y="22"/>
                </a:cxn>
                <a:cxn ang="0">
                  <a:pos x="39" y="19"/>
                </a:cxn>
                <a:cxn ang="0">
                  <a:pos x="39" y="16"/>
                </a:cxn>
                <a:cxn ang="0">
                  <a:pos x="33" y="14"/>
                </a:cxn>
                <a:cxn ang="0">
                  <a:pos x="28" y="15"/>
                </a:cxn>
                <a:cxn ang="0">
                  <a:pos x="26" y="9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16" y="2"/>
                </a:cxn>
                <a:cxn ang="0">
                  <a:pos x="7" y="7"/>
                </a:cxn>
                <a:cxn ang="0">
                  <a:pos x="1" y="13"/>
                </a:cxn>
                <a:cxn ang="0">
                  <a:pos x="0" y="21"/>
                </a:cxn>
                <a:cxn ang="0">
                  <a:pos x="4" y="30"/>
                </a:cxn>
                <a:cxn ang="0">
                  <a:pos x="4" y="43"/>
                </a:cxn>
                <a:cxn ang="0">
                  <a:pos x="7" y="48"/>
                </a:cxn>
                <a:cxn ang="0">
                  <a:pos x="20" y="54"/>
                </a:cxn>
              </a:cxnLst>
              <a:rect l="0" t="0" r="r" b="b"/>
              <a:pathLst>
                <a:path w="40" h="55">
                  <a:moveTo>
                    <a:pt x="20" y="54"/>
                  </a:moveTo>
                  <a:lnTo>
                    <a:pt x="19" y="48"/>
                  </a:lnTo>
                  <a:lnTo>
                    <a:pt x="19" y="41"/>
                  </a:lnTo>
                  <a:lnTo>
                    <a:pt x="20" y="35"/>
                  </a:lnTo>
                  <a:lnTo>
                    <a:pt x="22" y="32"/>
                  </a:lnTo>
                  <a:lnTo>
                    <a:pt x="27" y="28"/>
                  </a:lnTo>
                  <a:lnTo>
                    <a:pt x="32" y="23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9" y="16"/>
                  </a:lnTo>
                  <a:lnTo>
                    <a:pt x="33" y="14"/>
                  </a:lnTo>
                  <a:lnTo>
                    <a:pt x="28" y="15"/>
                  </a:lnTo>
                  <a:lnTo>
                    <a:pt x="26" y="9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16" y="2"/>
                  </a:lnTo>
                  <a:lnTo>
                    <a:pt x="7" y="7"/>
                  </a:lnTo>
                  <a:lnTo>
                    <a:pt x="1" y="13"/>
                  </a:lnTo>
                  <a:lnTo>
                    <a:pt x="0" y="21"/>
                  </a:lnTo>
                  <a:lnTo>
                    <a:pt x="4" y="30"/>
                  </a:lnTo>
                  <a:lnTo>
                    <a:pt x="4" y="43"/>
                  </a:lnTo>
                  <a:lnTo>
                    <a:pt x="7" y="48"/>
                  </a:lnTo>
                  <a:lnTo>
                    <a:pt x="20" y="5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5" name="Freeform 1189"/>
            <p:cNvSpPr>
              <a:spLocks/>
            </p:cNvSpPr>
            <p:nvPr userDrawn="1"/>
          </p:nvSpPr>
          <p:spPr bwMode="auto">
            <a:xfrm>
              <a:off x="967" y="1895"/>
              <a:ext cx="17" cy="18"/>
            </a:xfrm>
            <a:custGeom>
              <a:avLst/>
              <a:gdLst/>
              <a:ahLst/>
              <a:cxnLst>
                <a:cxn ang="0">
                  <a:pos x="12" y="17"/>
                </a:cxn>
                <a:cxn ang="0">
                  <a:pos x="16" y="12"/>
                </a:cxn>
                <a:cxn ang="0">
                  <a:pos x="11" y="7"/>
                </a:cxn>
                <a:cxn ang="0">
                  <a:pos x="9" y="0"/>
                </a:cxn>
                <a:cxn ang="0">
                  <a:pos x="1" y="4"/>
                </a:cxn>
                <a:cxn ang="0">
                  <a:pos x="0" y="10"/>
                </a:cxn>
                <a:cxn ang="0">
                  <a:pos x="3" y="16"/>
                </a:cxn>
                <a:cxn ang="0">
                  <a:pos x="12" y="17"/>
                </a:cxn>
              </a:cxnLst>
              <a:rect l="0" t="0" r="r" b="b"/>
              <a:pathLst>
                <a:path w="17" h="18">
                  <a:moveTo>
                    <a:pt x="12" y="17"/>
                  </a:moveTo>
                  <a:lnTo>
                    <a:pt x="16" y="12"/>
                  </a:lnTo>
                  <a:lnTo>
                    <a:pt x="11" y="7"/>
                  </a:lnTo>
                  <a:lnTo>
                    <a:pt x="9" y="0"/>
                  </a:lnTo>
                  <a:lnTo>
                    <a:pt x="1" y="4"/>
                  </a:lnTo>
                  <a:lnTo>
                    <a:pt x="0" y="10"/>
                  </a:lnTo>
                  <a:lnTo>
                    <a:pt x="3" y="16"/>
                  </a:lnTo>
                  <a:lnTo>
                    <a:pt x="12" y="1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6" name="Freeform 1190"/>
            <p:cNvSpPr>
              <a:spLocks/>
            </p:cNvSpPr>
            <p:nvPr userDrawn="1"/>
          </p:nvSpPr>
          <p:spPr bwMode="auto">
            <a:xfrm>
              <a:off x="951" y="1901"/>
              <a:ext cx="17" cy="18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1" y="13"/>
                </a:cxn>
                <a:cxn ang="0">
                  <a:pos x="0" y="7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4"/>
                </a:cxn>
                <a:cxn ang="0">
                  <a:pos x="16" y="8"/>
                </a:cxn>
                <a:cxn ang="0">
                  <a:pos x="11" y="14"/>
                </a:cxn>
                <a:cxn ang="0">
                  <a:pos x="7" y="16"/>
                </a:cxn>
              </a:cxnLst>
              <a:rect l="0" t="0" r="r" b="b"/>
              <a:pathLst>
                <a:path w="17" h="17">
                  <a:moveTo>
                    <a:pt x="7" y="16"/>
                  </a:moveTo>
                  <a:lnTo>
                    <a:pt x="1" y="13"/>
                  </a:lnTo>
                  <a:lnTo>
                    <a:pt x="0" y="7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4"/>
                  </a:lnTo>
                  <a:lnTo>
                    <a:pt x="16" y="8"/>
                  </a:lnTo>
                  <a:lnTo>
                    <a:pt x="11" y="14"/>
                  </a:lnTo>
                  <a:lnTo>
                    <a:pt x="7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7" name="Freeform 1191"/>
            <p:cNvSpPr>
              <a:spLocks/>
            </p:cNvSpPr>
            <p:nvPr userDrawn="1"/>
          </p:nvSpPr>
          <p:spPr bwMode="auto">
            <a:xfrm>
              <a:off x="1277" y="2333"/>
              <a:ext cx="268" cy="239"/>
            </a:xfrm>
            <a:custGeom>
              <a:avLst/>
              <a:gdLst/>
              <a:ahLst/>
              <a:cxnLst>
                <a:cxn ang="0">
                  <a:pos x="193" y="78"/>
                </a:cxn>
                <a:cxn ang="0">
                  <a:pos x="159" y="56"/>
                </a:cxn>
                <a:cxn ang="0">
                  <a:pos x="124" y="40"/>
                </a:cxn>
                <a:cxn ang="0">
                  <a:pos x="87" y="14"/>
                </a:cxn>
                <a:cxn ang="0">
                  <a:pos x="61" y="0"/>
                </a:cxn>
                <a:cxn ang="0">
                  <a:pos x="47" y="2"/>
                </a:cxn>
                <a:cxn ang="0">
                  <a:pos x="34" y="9"/>
                </a:cxn>
                <a:cxn ang="0">
                  <a:pos x="44" y="33"/>
                </a:cxn>
                <a:cxn ang="0">
                  <a:pos x="26" y="46"/>
                </a:cxn>
                <a:cxn ang="0">
                  <a:pos x="0" y="52"/>
                </a:cxn>
                <a:cxn ang="0">
                  <a:pos x="2" y="61"/>
                </a:cxn>
                <a:cxn ang="0">
                  <a:pos x="27" y="96"/>
                </a:cxn>
                <a:cxn ang="0">
                  <a:pos x="44" y="122"/>
                </a:cxn>
                <a:cxn ang="0">
                  <a:pos x="54" y="155"/>
                </a:cxn>
                <a:cxn ang="0">
                  <a:pos x="78" y="188"/>
                </a:cxn>
                <a:cxn ang="0">
                  <a:pos x="97" y="219"/>
                </a:cxn>
                <a:cxn ang="0">
                  <a:pos x="118" y="202"/>
                </a:cxn>
                <a:cxn ang="0">
                  <a:pos x="128" y="204"/>
                </a:cxn>
                <a:cxn ang="0">
                  <a:pos x="138" y="215"/>
                </a:cxn>
                <a:cxn ang="0">
                  <a:pos x="144" y="235"/>
                </a:cxn>
                <a:cxn ang="0">
                  <a:pos x="159" y="220"/>
                </a:cxn>
                <a:cxn ang="0">
                  <a:pos x="180" y="216"/>
                </a:cxn>
                <a:cxn ang="0">
                  <a:pos x="211" y="199"/>
                </a:cxn>
                <a:cxn ang="0">
                  <a:pos x="225" y="197"/>
                </a:cxn>
                <a:cxn ang="0">
                  <a:pos x="249" y="189"/>
                </a:cxn>
                <a:cxn ang="0">
                  <a:pos x="264" y="165"/>
                </a:cxn>
                <a:cxn ang="0">
                  <a:pos x="268" y="143"/>
                </a:cxn>
                <a:cxn ang="0">
                  <a:pos x="261" y="135"/>
                </a:cxn>
                <a:cxn ang="0">
                  <a:pos x="240" y="135"/>
                </a:cxn>
                <a:cxn ang="0">
                  <a:pos x="223" y="132"/>
                </a:cxn>
                <a:cxn ang="0">
                  <a:pos x="208" y="122"/>
                </a:cxn>
                <a:cxn ang="0">
                  <a:pos x="197" y="88"/>
                </a:cxn>
                <a:cxn ang="0">
                  <a:pos x="196" y="87"/>
                </a:cxn>
                <a:cxn ang="0">
                  <a:pos x="195" y="86"/>
                </a:cxn>
                <a:cxn ang="0">
                  <a:pos x="196" y="85"/>
                </a:cxn>
              </a:cxnLst>
              <a:rect l="0" t="0" r="r" b="b"/>
              <a:pathLst>
                <a:path w="269" h="238">
                  <a:moveTo>
                    <a:pt x="196" y="85"/>
                  </a:moveTo>
                  <a:lnTo>
                    <a:pt x="193" y="78"/>
                  </a:lnTo>
                  <a:lnTo>
                    <a:pt x="177" y="57"/>
                  </a:lnTo>
                  <a:lnTo>
                    <a:pt x="159" y="56"/>
                  </a:lnTo>
                  <a:lnTo>
                    <a:pt x="144" y="44"/>
                  </a:lnTo>
                  <a:lnTo>
                    <a:pt x="124" y="40"/>
                  </a:lnTo>
                  <a:lnTo>
                    <a:pt x="109" y="29"/>
                  </a:lnTo>
                  <a:lnTo>
                    <a:pt x="87" y="14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47" y="2"/>
                  </a:lnTo>
                  <a:lnTo>
                    <a:pt x="35" y="5"/>
                  </a:lnTo>
                  <a:lnTo>
                    <a:pt x="34" y="9"/>
                  </a:lnTo>
                  <a:lnTo>
                    <a:pt x="41" y="18"/>
                  </a:lnTo>
                  <a:lnTo>
                    <a:pt x="44" y="33"/>
                  </a:lnTo>
                  <a:lnTo>
                    <a:pt x="38" y="43"/>
                  </a:lnTo>
                  <a:lnTo>
                    <a:pt x="26" y="46"/>
                  </a:lnTo>
                  <a:lnTo>
                    <a:pt x="12" y="47"/>
                  </a:lnTo>
                  <a:lnTo>
                    <a:pt x="0" y="52"/>
                  </a:lnTo>
                  <a:lnTo>
                    <a:pt x="0" y="61"/>
                  </a:lnTo>
                  <a:lnTo>
                    <a:pt x="2" y="61"/>
                  </a:lnTo>
                  <a:lnTo>
                    <a:pt x="17" y="81"/>
                  </a:lnTo>
                  <a:lnTo>
                    <a:pt x="27" y="96"/>
                  </a:lnTo>
                  <a:lnTo>
                    <a:pt x="30" y="108"/>
                  </a:lnTo>
                  <a:lnTo>
                    <a:pt x="44" y="122"/>
                  </a:lnTo>
                  <a:lnTo>
                    <a:pt x="55" y="140"/>
                  </a:lnTo>
                  <a:lnTo>
                    <a:pt x="54" y="155"/>
                  </a:lnTo>
                  <a:lnTo>
                    <a:pt x="61" y="167"/>
                  </a:lnTo>
                  <a:lnTo>
                    <a:pt x="78" y="188"/>
                  </a:lnTo>
                  <a:lnTo>
                    <a:pt x="91" y="210"/>
                  </a:lnTo>
                  <a:lnTo>
                    <a:pt x="97" y="219"/>
                  </a:lnTo>
                  <a:lnTo>
                    <a:pt x="108" y="211"/>
                  </a:lnTo>
                  <a:lnTo>
                    <a:pt x="118" y="202"/>
                  </a:lnTo>
                  <a:lnTo>
                    <a:pt x="122" y="200"/>
                  </a:lnTo>
                  <a:lnTo>
                    <a:pt x="128" y="204"/>
                  </a:lnTo>
                  <a:lnTo>
                    <a:pt x="134" y="210"/>
                  </a:lnTo>
                  <a:lnTo>
                    <a:pt x="138" y="215"/>
                  </a:lnTo>
                  <a:lnTo>
                    <a:pt x="140" y="225"/>
                  </a:lnTo>
                  <a:lnTo>
                    <a:pt x="144" y="235"/>
                  </a:lnTo>
                  <a:lnTo>
                    <a:pt x="147" y="237"/>
                  </a:lnTo>
                  <a:lnTo>
                    <a:pt x="159" y="220"/>
                  </a:lnTo>
                  <a:lnTo>
                    <a:pt x="164" y="211"/>
                  </a:lnTo>
                  <a:lnTo>
                    <a:pt x="180" y="216"/>
                  </a:lnTo>
                  <a:lnTo>
                    <a:pt x="198" y="206"/>
                  </a:lnTo>
                  <a:lnTo>
                    <a:pt x="211" y="199"/>
                  </a:lnTo>
                  <a:lnTo>
                    <a:pt x="217" y="197"/>
                  </a:lnTo>
                  <a:lnTo>
                    <a:pt x="225" y="197"/>
                  </a:lnTo>
                  <a:lnTo>
                    <a:pt x="240" y="192"/>
                  </a:lnTo>
                  <a:lnTo>
                    <a:pt x="249" y="189"/>
                  </a:lnTo>
                  <a:lnTo>
                    <a:pt x="258" y="178"/>
                  </a:lnTo>
                  <a:lnTo>
                    <a:pt x="264" y="165"/>
                  </a:lnTo>
                  <a:lnTo>
                    <a:pt x="268" y="152"/>
                  </a:lnTo>
                  <a:lnTo>
                    <a:pt x="268" y="143"/>
                  </a:lnTo>
                  <a:lnTo>
                    <a:pt x="266" y="138"/>
                  </a:lnTo>
                  <a:lnTo>
                    <a:pt x="261" y="135"/>
                  </a:lnTo>
                  <a:lnTo>
                    <a:pt x="250" y="134"/>
                  </a:lnTo>
                  <a:lnTo>
                    <a:pt x="240" y="135"/>
                  </a:lnTo>
                  <a:lnTo>
                    <a:pt x="235" y="133"/>
                  </a:lnTo>
                  <a:lnTo>
                    <a:pt x="223" y="132"/>
                  </a:lnTo>
                  <a:lnTo>
                    <a:pt x="211" y="127"/>
                  </a:lnTo>
                  <a:lnTo>
                    <a:pt x="208" y="122"/>
                  </a:lnTo>
                  <a:lnTo>
                    <a:pt x="200" y="101"/>
                  </a:lnTo>
                  <a:lnTo>
                    <a:pt x="197" y="88"/>
                  </a:lnTo>
                  <a:lnTo>
                    <a:pt x="196" y="88"/>
                  </a:lnTo>
                  <a:lnTo>
                    <a:pt x="196" y="87"/>
                  </a:lnTo>
                  <a:lnTo>
                    <a:pt x="195" y="87"/>
                  </a:lnTo>
                  <a:lnTo>
                    <a:pt x="195" y="86"/>
                  </a:lnTo>
                  <a:lnTo>
                    <a:pt x="196" y="86"/>
                  </a:lnTo>
                  <a:lnTo>
                    <a:pt x="196" y="8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8" name="Freeform 1192"/>
            <p:cNvSpPr>
              <a:spLocks/>
            </p:cNvSpPr>
            <p:nvPr userDrawn="1"/>
          </p:nvSpPr>
          <p:spPr bwMode="auto">
            <a:xfrm>
              <a:off x="1257" y="2913"/>
              <a:ext cx="35" cy="7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4"/>
                </a:cxn>
                <a:cxn ang="0">
                  <a:pos x="1" y="42"/>
                </a:cxn>
                <a:cxn ang="0">
                  <a:pos x="6" y="52"/>
                </a:cxn>
                <a:cxn ang="0">
                  <a:pos x="10" y="57"/>
                </a:cxn>
                <a:cxn ang="0">
                  <a:pos x="12" y="68"/>
                </a:cxn>
                <a:cxn ang="0">
                  <a:pos x="18" y="73"/>
                </a:cxn>
                <a:cxn ang="0">
                  <a:pos x="25" y="67"/>
                </a:cxn>
                <a:cxn ang="0">
                  <a:pos x="34" y="57"/>
                </a:cxn>
                <a:cxn ang="0">
                  <a:pos x="34" y="48"/>
                </a:cxn>
                <a:cxn ang="0">
                  <a:pos x="33" y="43"/>
                </a:cxn>
                <a:cxn ang="0">
                  <a:pos x="28" y="21"/>
                </a:cxn>
                <a:cxn ang="0">
                  <a:pos x="20" y="13"/>
                </a:cxn>
                <a:cxn ang="0">
                  <a:pos x="12" y="10"/>
                </a:cxn>
                <a:cxn ang="0">
                  <a:pos x="6" y="6"/>
                </a:cxn>
                <a:cxn ang="0">
                  <a:pos x="1" y="0"/>
                </a:cxn>
              </a:cxnLst>
              <a:rect l="0" t="0" r="r" b="b"/>
              <a:pathLst>
                <a:path w="35" h="74">
                  <a:moveTo>
                    <a:pt x="1" y="0"/>
                  </a:moveTo>
                  <a:lnTo>
                    <a:pt x="0" y="14"/>
                  </a:lnTo>
                  <a:lnTo>
                    <a:pt x="1" y="42"/>
                  </a:lnTo>
                  <a:lnTo>
                    <a:pt x="6" y="52"/>
                  </a:lnTo>
                  <a:lnTo>
                    <a:pt x="10" y="57"/>
                  </a:lnTo>
                  <a:lnTo>
                    <a:pt x="12" y="68"/>
                  </a:lnTo>
                  <a:lnTo>
                    <a:pt x="18" y="73"/>
                  </a:lnTo>
                  <a:lnTo>
                    <a:pt x="25" y="67"/>
                  </a:lnTo>
                  <a:lnTo>
                    <a:pt x="34" y="57"/>
                  </a:lnTo>
                  <a:lnTo>
                    <a:pt x="34" y="48"/>
                  </a:lnTo>
                  <a:lnTo>
                    <a:pt x="33" y="43"/>
                  </a:lnTo>
                  <a:lnTo>
                    <a:pt x="28" y="21"/>
                  </a:lnTo>
                  <a:lnTo>
                    <a:pt x="20" y="13"/>
                  </a:lnTo>
                  <a:lnTo>
                    <a:pt x="12" y="10"/>
                  </a:lnTo>
                  <a:lnTo>
                    <a:pt x="6" y="6"/>
                  </a:lnTo>
                  <a:lnTo>
                    <a:pt x="1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89" name="Freeform 1193"/>
            <p:cNvSpPr>
              <a:spLocks/>
            </p:cNvSpPr>
            <p:nvPr userDrawn="1"/>
          </p:nvSpPr>
          <p:spPr bwMode="auto">
            <a:xfrm>
              <a:off x="1200" y="2795"/>
              <a:ext cx="38" cy="2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33" y="1"/>
                </a:cxn>
                <a:cxn ang="0">
                  <a:pos x="3" y="3"/>
                </a:cxn>
                <a:cxn ang="0">
                  <a:pos x="1" y="16"/>
                </a:cxn>
                <a:cxn ang="0">
                  <a:pos x="0" y="20"/>
                </a:cxn>
                <a:cxn ang="0">
                  <a:pos x="4" y="19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12" y="20"/>
                </a:cxn>
                <a:cxn ang="0">
                  <a:pos x="13" y="21"/>
                </a:cxn>
                <a:cxn ang="0">
                  <a:pos x="15" y="23"/>
                </a:cxn>
                <a:cxn ang="0">
                  <a:pos x="18" y="23"/>
                </a:cxn>
                <a:cxn ang="0">
                  <a:pos x="23" y="22"/>
                </a:cxn>
                <a:cxn ang="0">
                  <a:pos x="27" y="21"/>
                </a:cxn>
                <a:cxn ang="0">
                  <a:pos x="32" y="20"/>
                </a:cxn>
                <a:cxn ang="0">
                  <a:pos x="35" y="20"/>
                </a:cxn>
                <a:cxn ang="0">
                  <a:pos x="36" y="18"/>
                </a:cxn>
                <a:cxn ang="0">
                  <a:pos x="37" y="11"/>
                </a:cxn>
                <a:cxn ang="0">
                  <a:pos x="37" y="6"/>
                </a:cxn>
                <a:cxn ang="0">
                  <a:pos x="35" y="0"/>
                </a:cxn>
              </a:cxnLst>
              <a:rect l="0" t="0" r="r" b="b"/>
              <a:pathLst>
                <a:path w="38" h="24">
                  <a:moveTo>
                    <a:pt x="35" y="0"/>
                  </a:moveTo>
                  <a:lnTo>
                    <a:pt x="33" y="1"/>
                  </a:lnTo>
                  <a:lnTo>
                    <a:pt x="3" y="3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4" y="19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2" y="20"/>
                  </a:lnTo>
                  <a:lnTo>
                    <a:pt x="13" y="21"/>
                  </a:lnTo>
                  <a:lnTo>
                    <a:pt x="15" y="23"/>
                  </a:lnTo>
                  <a:lnTo>
                    <a:pt x="18" y="23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32" y="20"/>
                  </a:lnTo>
                  <a:lnTo>
                    <a:pt x="35" y="20"/>
                  </a:lnTo>
                  <a:lnTo>
                    <a:pt x="36" y="18"/>
                  </a:lnTo>
                  <a:lnTo>
                    <a:pt x="37" y="11"/>
                  </a:lnTo>
                  <a:lnTo>
                    <a:pt x="37" y="6"/>
                  </a:lnTo>
                  <a:lnTo>
                    <a:pt x="35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0" name="Freeform 1194"/>
            <p:cNvSpPr>
              <a:spLocks/>
            </p:cNvSpPr>
            <p:nvPr userDrawn="1"/>
          </p:nvSpPr>
          <p:spPr bwMode="auto">
            <a:xfrm>
              <a:off x="1200" y="2813"/>
              <a:ext cx="36" cy="2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2" y="2"/>
                </a:cxn>
                <a:cxn ang="0">
                  <a:pos x="27" y="3"/>
                </a:cxn>
                <a:cxn ang="0">
                  <a:pos x="23" y="4"/>
                </a:cxn>
                <a:cxn ang="0">
                  <a:pos x="18" y="5"/>
                </a:cxn>
                <a:cxn ang="0">
                  <a:pos x="15" y="5"/>
                </a:cxn>
                <a:cxn ang="0">
                  <a:pos x="13" y="3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1" y="10"/>
                </a:cxn>
                <a:cxn ang="0">
                  <a:pos x="2" y="15"/>
                </a:cxn>
                <a:cxn ang="0">
                  <a:pos x="8" y="18"/>
                </a:cxn>
                <a:cxn ang="0">
                  <a:pos x="17" y="18"/>
                </a:cxn>
                <a:cxn ang="0">
                  <a:pos x="25" y="16"/>
                </a:cxn>
                <a:cxn ang="0">
                  <a:pos x="33" y="11"/>
                </a:cxn>
                <a:cxn ang="0">
                  <a:pos x="35" y="5"/>
                </a:cxn>
                <a:cxn ang="0">
                  <a:pos x="35" y="2"/>
                </a:cxn>
              </a:cxnLst>
              <a:rect l="0" t="0" r="r" b="b"/>
              <a:pathLst>
                <a:path w="36" h="19">
                  <a:moveTo>
                    <a:pt x="35" y="2"/>
                  </a:moveTo>
                  <a:lnTo>
                    <a:pt x="32" y="2"/>
                  </a:lnTo>
                  <a:lnTo>
                    <a:pt x="27" y="3"/>
                  </a:lnTo>
                  <a:lnTo>
                    <a:pt x="23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10"/>
                  </a:lnTo>
                  <a:lnTo>
                    <a:pt x="2" y="15"/>
                  </a:lnTo>
                  <a:lnTo>
                    <a:pt x="8" y="18"/>
                  </a:lnTo>
                  <a:lnTo>
                    <a:pt x="17" y="18"/>
                  </a:lnTo>
                  <a:lnTo>
                    <a:pt x="25" y="16"/>
                  </a:lnTo>
                  <a:lnTo>
                    <a:pt x="33" y="11"/>
                  </a:lnTo>
                  <a:lnTo>
                    <a:pt x="35" y="5"/>
                  </a:lnTo>
                  <a:lnTo>
                    <a:pt x="35" y="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1" name="Freeform 1195"/>
            <p:cNvSpPr>
              <a:spLocks/>
            </p:cNvSpPr>
            <p:nvPr userDrawn="1"/>
          </p:nvSpPr>
          <p:spPr bwMode="auto">
            <a:xfrm>
              <a:off x="1112" y="2873"/>
              <a:ext cx="152" cy="145"/>
            </a:xfrm>
            <a:custGeom>
              <a:avLst/>
              <a:gdLst/>
              <a:ahLst/>
              <a:cxnLst>
                <a:cxn ang="0">
                  <a:pos x="100" y="108"/>
                </a:cxn>
                <a:cxn ang="0">
                  <a:pos x="98" y="103"/>
                </a:cxn>
                <a:cxn ang="0">
                  <a:pos x="105" y="96"/>
                </a:cxn>
                <a:cxn ang="0">
                  <a:pos x="117" y="94"/>
                </a:cxn>
                <a:cxn ang="0">
                  <a:pos x="133" y="88"/>
                </a:cxn>
                <a:cxn ang="0">
                  <a:pos x="136" y="87"/>
                </a:cxn>
                <a:cxn ang="0">
                  <a:pos x="142" y="92"/>
                </a:cxn>
                <a:cxn ang="0">
                  <a:pos x="151" y="91"/>
                </a:cxn>
                <a:cxn ang="0">
                  <a:pos x="146" y="81"/>
                </a:cxn>
                <a:cxn ang="0">
                  <a:pos x="145" y="53"/>
                </a:cxn>
                <a:cxn ang="0">
                  <a:pos x="146" y="39"/>
                </a:cxn>
                <a:cxn ang="0">
                  <a:pos x="137" y="33"/>
                </a:cxn>
                <a:cxn ang="0">
                  <a:pos x="119" y="14"/>
                </a:cxn>
                <a:cxn ang="0">
                  <a:pos x="115" y="10"/>
                </a:cxn>
                <a:cxn ang="0">
                  <a:pos x="112" y="4"/>
                </a:cxn>
                <a:cxn ang="0">
                  <a:pos x="110" y="0"/>
                </a:cxn>
                <a:cxn ang="0">
                  <a:pos x="98" y="4"/>
                </a:cxn>
                <a:cxn ang="0">
                  <a:pos x="86" y="7"/>
                </a:cxn>
                <a:cxn ang="0">
                  <a:pos x="85" y="13"/>
                </a:cxn>
                <a:cxn ang="0">
                  <a:pos x="83" y="27"/>
                </a:cxn>
                <a:cxn ang="0">
                  <a:pos x="82" y="44"/>
                </a:cxn>
                <a:cxn ang="0">
                  <a:pos x="86" y="56"/>
                </a:cxn>
                <a:cxn ang="0">
                  <a:pos x="89" y="61"/>
                </a:cxn>
                <a:cxn ang="0">
                  <a:pos x="96" y="73"/>
                </a:cxn>
                <a:cxn ang="0">
                  <a:pos x="96" y="79"/>
                </a:cxn>
                <a:cxn ang="0">
                  <a:pos x="93" y="81"/>
                </a:cxn>
                <a:cxn ang="0">
                  <a:pos x="89" y="80"/>
                </a:cxn>
                <a:cxn ang="0">
                  <a:pos x="85" y="76"/>
                </a:cxn>
                <a:cxn ang="0">
                  <a:pos x="79" y="67"/>
                </a:cxn>
                <a:cxn ang="0">
                  <a:pos x="71" y="57"/>
                </a:cxn>
                <a:cxn ang="0">
                  <a:pos x="63" y="55"/>
                </a:cxn>
                <a:cxn ang="0">
                  <a:pos x="53" y="55"/>
                </a:cxn>
                <a:cxn ang="0">
                  <a:pos x="41" y="49"/>
                </a:cxn>
                <a:cxn ang="0">
                  <a:pos x="24" y="45"/>
                </a:cxn>
                <a:cxn ang="0">
                  <a:pos x="23" y="64"/>
                </a:cxn>
                <a:cxn ang="0">
                  <a:pos x="21" y="68"/>
                </a:cxn>
                <a:cxn ang="0">
                  <a:pos x="12" y="68"/>
                </a:cxn>
                <a:cxn ang="0">
                  <a:pos x="5" y="69"/>
                </a:cxn>
                <a:cxn ang="0">
                  <a:pos x="1" y="78"/>
                </a:cxn>
                <a:cxn ang="0">
                  <a:pos x="0" y="91"/>
                </a:cxn>
                <a:cxn ang="0">
                  <a:pos x="1" y="105"/>
                </a:cxn>
                <a:cxn ang="0">
                  <a:pos x="2" y="128"/>
                </a:cxn>
                <a:cxn ang="0">
                  <a:pos x="5" y="127"/>
                </a:cxn>
                <a:cxn ang="0">
                  <a:pos x="20" y="121"/>
                </a:cxn>
                <a:cxn ang="0">
                  <a:pos x="30" y="127"/>
                </a:cxn>
                <a:cxn ang="0">
                  <a:pos x="37" y="132"/>
                </a:cxn>
                <a:cxn ang="0">
                  <a:pos x="42" y="143"/>
                </a:cxn>
                <a:cxn ang="0">
                  <a:pos x="44" y="145"/>
                </a:cxn>
                <a:cxn ang="0">
                  <a:pos x="63" y="140"/>
                </a:cxn>
                <a:cxn ang="0">
                  <a:pos x="77" y="130"/>
                </a:cxn>
                <a:cxn ang="0">
                  <a:pos x="83" y="117"/>
                </a:cxn>
                <a:cxn ang="0">
                  <a:pos x="100" y="108"/>
                </a:cxn>
              </a:cxnLst>
              <a:rect l="0" t="0" r="r" b="b"/>
              <a:pathLst>
                <a:path w="152" h="146">
                  <a:moveTo>
                    <a:pt x="100" y="108"/>
                  </a:moveTo>
                  <a:lnTo>
                    <a:pt x="98" y="103"/>
                  </a:lnTo>
                  <a:lnTo>
                    <a:pt x="105" y="96"/>
                  </a:lnTo>
                  <a:lnTo>
                    <a:pt x="117" y="94"/>
                  </a:lnTo>
                  <a:lnTo>
                    <a:pt x="133" y="88"/>
                  </a:lnTo>
                  <a:lnTo>
                    <a:pt x="136" y="87"/>
                  </a:lnTo>
                  <a:lnTo>
                    <a:pt x="142" y="92"/>
                  </a:lnTo>
                  <a:lnTo>
                    <a:pt x="151" y="91"/>
                  </a:lnTo>
                  <a:lnTo>
                    <a:pt x="146" y="81"/>
                  </a:lnTo>
                  <a:lnTo>
                    <a:pt x="145" y="53"/>
                  </a:lnTo>
                  <a:lnTo>
                    <a:pt x="146" y="39"/>
                  </a:lnTo>
                  <a:lnTo>
                    <a:pt x="137" y="33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2" y="4"/>
                  </a:lnTo>
                  <a:lnTo>
                    <a:pt x="110" y="0"/>
                  </a:lnTo>
                  <a:lnTo>
                    <a:pt x="98" y="4"/>
                  </a:lnTo>
                  <a:lnTo>
                    <a:pt x="86" y="7"/>
                  </a:lnTo>
                  <a:lnTo>
                    <a:pt x="85" y="13"/>
                  </a:lnTo>
                  <a:lnTo>
                    <a:pt x="83" y="27"/>
                  </a:lnTo>
                  <a:lnTo>
                    <a:pt x="82" y="44"/>
                  </a:lnTo>
                  <a:lnTo>
                    <a:pt x="86" y="56"/>
                  </a:lnTo>
                  <a:lnTo>
                    <a:pt x="89" y="61"/>
                  </a:lnTo>
                  <a:lnTo>
                    <a:pt x="96" y="73"/>
                  </a:lnTo>
                  <a:lnTo>
                    <a:pt x="96" y="79"/>
                  </a:lnTo>
                  <a:lnTo>
                    <a:pt x="93" y="81"/>
                  </a:lnTo>
                  <a:lnTo>
                    <a:pt x="89" y="80"/>
                  </a:lnTo>
                  <a:lnTo>
                    <a:pt x="85" y="76"/>
                  </a:lnTo>
                  <a:lnTo>
                    <a:pt x="79" y="67"/>
                  </a:lnTo>
                  <a:lnTo>
                    <a:pt x="71" y="57"/>
                  </a:lnTo>
                  <a:lnTo>
                    <a:pt x="63" y="55"/>
                  </a:lnTo>
                  <a:lnTo>
                    <a:pt x="53" y="55"/>
                  </a:lnTo>
                  <a:lnTo>
                    <a:pt x="41" y="49"/>
                  </a:lnTo>
                  <a:lnTo>
                    <a:pt x="24" y="45"/>
                  </a:lnTo>
                  <a:lnTo>
                    <a:pt x="23" y="64"/>
                  </a:lnTo>
                  <a:lnTo>
                    <a:pt x="21" y="68"/>
                  </a:lnTo>
                  <a:lnTo>
                    <a:pt x="12" y="68"/>
                  </a:lnTo>
                  <a:lnTo>
                    <a:pt x="5" y="69"/>
                  </a:lnTo>
                  <a:lnTo>
                    <a:pt x="1" y="78"/>
                  </a:lnTo>
                  <a:lnTo>
                    <a:pt x="0" y="91"/>
                  </a:lnTo>
                  <a:lnTo>
                    <a:pt x="1" y="105"/>
                  </a:lnTo>
                  <a:lnTo>
                    <a:pt x="2" y="128"/>
                  </a:lnTo>
                  <a:lnTo>
                    <a:pt x="5" y="127"/>
                  </a:lnTo>
                  <a:lnTo>
                    <a:pt x="20" y="121"/>
                  </a:lnTo>
                  <a:lnTo>
                    <a:pt x="30" y="127"/>
                  </a:lnTo>
                  <a:lnTo>
                    <a:pt x="37" y="132"/>
                  </a:lnTo>
                  <a:lnTo>
                    <a:pt x="42" y="143"/>
                  </a:lnTo>
                  <a:lnTo>
                    <a:pt x="44" y="145"/>
                  </a:lnTo>
                  <a:lnTo>
                    <a:pt x="63" y="140"/>
                  </a:lnTo>
                  <a:lnTo>
                    <a:pt x="77" y="130"/>
                  </a:lnTo>
                  <a:lnTo>
                    <a:pt x="83" y="117"/>
                  </a:lnTo>
                  <a:lnTo>
                    <a:pt x="100" y="10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2" name="Freeform 1196"/>
            <p:cNvSpPr>
              <a:spLocks/>
            </p:cNvSpPr>
            <p:nvPr userDrawn="1"/>
          </p:nvSpPr>
          <p:spPr bwMode="auto">
            <a:xfrm>
              <a:off x="1156" y="2981"/>
              <a:ext cx="88" cy="89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9" y="9"/>
                </a:cxn>
                <a:cxn ang="0">
                  <a:pos x="33" y="22"/>
                </a:cxn>
                <a:cxn ang="0">
                  <a:pos x="19" y="32"/>
                </a:cxn>
                <a:cxn ang="0">
                  <a:pos x="0" y="37"/>
                </a:cxn>
                <a:cxn ang="0">
                  <a:pos x="2" y="41"/>
                </a:cxn>
                <a:cxn ang="0">
                  <a:pos x="14" y="51"/>
                </a:cxn>
                <a:cxn ang="0">
                  <a:pos x="22" y="61"/>
                </a:cxn>
                <a:cxn ang="0">
                  <a:pos x="27" y="73"/>
                </a:cxn>
                <a:cxn ang="0">
                  <a:pos x="32" y="74"/>
                </a:cxn>
                <a:cxn ang="0">
                  <a:pos x="38" y="77"/>
                </a:cxn>
                <a:cxn ang="0">
                  <a:pos x="42" y="84"/>
                </a:cxn>
                <a:cxn ang="0">
                  <a:pos x="44" y="88"/>
                </a:cxn>
                <a:cxn ang="0">
                  <a:pos x="57" y="86"/>
                </a:cxn>
                <a:cxn ang="0">
                  <a:pos x="64" y="86"/>
                </a:cxn>
                <a:cxn ang="0">
                  <a:pos x="73" y="73"/>
                </a:cxn>
                <a:cxn ang="0">
                  <a:pos x="79" y="61"/>
                </a:cxn>
                <a:cxn ang="0">
                  <a:pos x="80" y="54"/>
                </a:cxn>
                <a:cxn ang="0">
                  <a:pos x="81" y="46"/>
                </a:cxn>
                <a:cxn ang="0">
                  <a:pos x="81" y="42"/>
                </a:cxn>
                <a:cxn ang="0">
                  <a:pos x="86" y="38"/>
                </a:cxn>
                <a:cxn ang="0">
                  <a:pos x="87" y="32"/>
                </a:cxn>
                <a:cxn ang="0">
                  <a:pos x="84" y="24"/>
                </a:cxn>
                <a:cxn ang="0">
                  <a:pos x="82" y="17"/>
                </a:cxn>
                <a:cxn ang="0">
                  <a:pos x="77" y="7"/>
                </a:cxn>
                <a:cxn ang="0">
                  <a:pos x="65" y="5"/>
                </a:cxn>
                <a:cxn ang="0">
                  <a:pos x="56" y="0"/>
                </a:cxn>
              </a:cxnLst>
              <a:rect l="0" t="0" r="r" b="b"/>
              <a:pathLst>
                <a:path w="88" h="89">
                  <a:moveTo>
                    <a:pt x="56" y="0"/>
                  </a:moveTo>
                  <a:lnTo>
                    <a:pt x="39" y="9"/>
                  </a:lnTo>
                  <a:lnTo>
                    <a:pt x="33" y="22"/>
                  </a:lnTo>
                  <a:lnTo>
                    <a:pt x="19" y="32"/>
                  </a:lnTo>
                  <a:lnTo>
                    <a:pt x="0" y="37"/>
                  </a:lnTo>
                  <a:lnTo>
                    <a:pt x="2" y="41"/>
                  </a:lnTo>
                  <a:lnTo>
                    <a:pt x="14" y="51"/>
                  </a:lnTo>
                  <a:lnTo>
                    <a:pt x="22" y="61"/>
                  </a:lnTo>
                  <a:lnTo>
                    <a:pt x="27" y="73"/>
                  </a:lnTo>
                  <a:lnTo>
                    <a:pt x="32" y="74"/>
                  </a:lnTo>
                  <a:lnTo>
                    <a:pt x="38" y="77"/>
                  </a:lnTo>
                  <a:lnTo>
                    <a:pt x="42" y="84"/>
                  </a:lnTo>
                  <a:lnTo>
                    <a:pt x="44" y="88"/>
                  </a:lnTo>
                  <a:lnTo>
                    <a:pt x="57" y="86"/>
                  </a:lnTo>
                  <a:lnTo>
                    <a:pt x="64" y="86"/>
                  </a:lnTo>
                  <a:lnTo>
                    <a:pt x="73" y="73"/>
                  </a:lnTo>
                  <a:lnTo>
                    <a:pt x="79" y="61"/>
                  </a:lnTo>
                  <a:lnTo>
                    <a:pt x="80" y="54"/>
                  </a:lnTo>
                  <a:lnTo>
                    <a:pt x="81" y="46"/>
                  </a:lnTo>
                  <a:lnTo>
                    <a:pt x="81" y="42"/>
                  </a:lnTo>
                  <a:lnTo>
                    <a:pt x="86" y="38"/>
                  </a:lnTo>
                  <a:lnTo>
                    <a:pt x="87" y="32"/>
                  </a:lnTo>
                  <a:lnTo>
                    <a:pt x="84" y="24"/>
                  </a:lnTo>
                  <a:lnTo>
                    <a:pt x="82" y="17"/>
                  </a:lnTo>
                  <a:lnTo>
                    <a:pt x="77" y="7"/>
                  </a:lnTo>
                  <a:lnTo>
                    <a:pt x="65" y="5"/>
                  </a:lnTo>
                  <a:lnTo>
                    <a:pt x="56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3" name="Freeform 1197"/>
            <p:cNvSpPr>
              <a:spLocks/>
            </p:cNvSpPr>
            <p:nvPr userDrawn="1"/>
          </p:nvSpPr>
          <p:spPr bwMode="auto">
            <a:xfrm>
              <a:off x="1388" y="2937"/>
              <a:ext cx="91" cy="188"/>
            </a:xfrm>
            <a:custGeom>
              <a:avLst/>
              <a:gdLst/>
              <a:ahLst/>
              <a:cxnLst>
                <a:cxn ang="0">
                  <a:pos x="70" y="110"/>
                </a:cxn>
                <a:cxn ang="0">
                  <a:pos x="61" y="140"/>
                </a:cxn>
                <a:cxn ang="0">
                  <a:pos x="54" y="159"/>
                </a:cxn>
                <a:cxn ang="0">
                  <a:pos x="50" y="175"/>
                </a:cxn>
                <a:cxn ang="0">
                  <a:pos x="40" y="181"/>
                </a:cxn>
                <a:cxn ang="0">
                  <a:pos x="23" y="187"/>
                </a:cxn>
                <a:cxn ang="0">
                  <a:pos x="22" y="187"/>
                </a:cxn>
                <a:cxn ang="0">
                  <a:pos x="18" y="183"/>
                </a:cxn>
                <a:cxn ang="0">
                  <a:pos x="12" y="181"/>
                </a:cxn>
                <a:cxn ang="0">
                  <a:pos x="8" y="174"/>
                </a:cxn>
                <a:cxn ang="0">
                  <a:pos x="3" y="160"/>
                </a:cxn>
                <a:cxn ang="0">
                  <a:pos x="0" y="152"/>
                </a:cxn>
                <a:cxn ang="0">
                  <a:pos x="0" y="135"/>
                </a:cxn>
                <a:cxn ang="0">
                  <a:pos x="9" y="120"/>
                </a:cxn>
                <a:cxn ang="0">
                  <a:pos x="16" y="109"/>
                </a:cxn>
                <a:cxn ang="0">
                  <a:pos x="18" y="105"/>
                </a:cxn>
                <a:cxn ang="0">
                  <a:pos x="18" y="100"/>
                </a:cxn>
                <a:cxn ang="0">
                  <a:pos x="17" y="100"/>
                </a:cxn>
                <a:cxn ang="0">
                  <a:pos x="16" y="96"/>
                </a:cxn>
                <a:cxn ang="0">
                  <a:pos x="9" y="93"/>
                </a:cxn>
                <a:cxn ang="0">
                  <a:pos x="11" y="69"/>
                </a:cxn>
                <a:cxn ang="0">
                  <a:pos x="13" y="64"/>
                </a:cxn>
                <a:cxn ang="0">
                  <a:pos x="14" y="56"/>
                </a:cxn>
                <a:cxn ang="0">
                  <a:pos x="22" y="54"/>
                </a:cxn>
                <a:cxn ang="0">
                  <a:pos x="36" y="51"/>
                </a:cxn>
                <a:cxn ang="0">
                  <a:pos x="52" y="40"/>
                </a:cxn>
                <a:cxn ang="0">
                  <a:pos x="60" y="38"/>
                </a:cxn>
                <a:cxn ang="0">
                  <a:pos x="59" y="33"/>
                </a:cxn>
                <a:cxn ang="0">
                  <a:pos x="59" y="24"/>
                </a:cxn>
                <a:cxn ang="0">
                  <a:pos x="61" y="20"/>
                </a:cxn>
                <a:cxn ang="0">
                  <a:pos x="69" y="16"/>
                </a:cxn>
                <a:cxn ang="0">
                  <a:pos x="72" y="1"/>
                </a:cxn>
                <a:cxn ang="0">
                  <a:pos x="79" y="0"/>
                </a:cxn>
                <a:cxn ang="0">
                  <a:pos x="90" y="22"/>
                </a:cxn>
                <a:cxn ang="0">
                  <a:pos x="90" y="32"/>
                </a:cxn>
                <a:cxn ang="0">
                  <a:pos x="79" y="81"/>
                </a:cxn>
                <a:cxn ang="0">
                  <a:pos x="70" y="110"/>
                </a:cxn>
              </a:cxnLst>
              <a:rect l="0" t="0" r="r" b="b"/>
              <a:pathLst>
                <a:path w="91" h="188">
                  <a:moveTo>
                    <a:pt x="70" y="110"/>
                  </a:moveTo>
                  <a:lnTo>
                    <a:pt x="61" y="140"/>
                  </a:lnTo>
                  <a:lnTo>
                    <a:pt x="54" y="159"/>
                  </a:lnTo>
                  <a:lnTo>
                    <a:pt x="50" y="175"/>
                  </a:lnTo>
                  <a:lnTo>
                    <a:pt x="40" y="181"/>
                  </a:lnTo>
                  <a:lnTo>
                    <a:pt x="23" y="187"/>
                  </a:lnTo>
                  <a:lnTo>
                    <a:pt x="22" y="187"/>
                  </a:lnTo>
                  <a:lnTo>
                    <a:pt x="18" y="183"/>
                  </a:lnTo>
                  <a:lnTo>
                    <a:pt x="12" y="181"/>
                  </a:lnTo>
                  <a:lnTo>
                    <a:pt x="8" y="174"/>
                  </a:lnTo>
                  <a:lnTo>
                    <a:pt x="3" y="160"/>
                  </a:lnTo>
                  <a:lnTo>
                    <a:pt x="0" y="152"/>
                  </a:lnTo>
                  <a:lnTo>
                    <a:pt x="0" y="135"/>
                  </a:lnTo>
                  <a:lnTo>
                    <a:pt x="9" y="120"/>
                  </a:lnTo>
                  <a:lnTo>
                    <a:pt x="16" y="109"/>
                  </a:lnTo>
                  <a:lnTo>
                    <a:pt x="18" y="105"/>
                  </a:lnTo>
                  <a:lnTo>
                    <a:pt x="18" y="100"/>
                  </a:lnTo>
                  <a:lnTo>
                    <a:pt x="17" y="100"/>
                  </a:lnTo>
                  <a:lnTo>
                    <a:pt x="16" y="96"/>
                  </a:lnTo>
                  <a:lnTo>
                    <a:pt x="9" y="93"/>
                  </a:lnTo>
                  <a:lnTo>
                    <a:pt x="11" y="69"/>
                  </a:lnTo>
                  <a:lnTo>
                    <a:pt x="13" y="64"/>
                  </a:lnTo>
                  <a:lnTo>
                    <a:pt x="14" y="56"/>
                  </a:lnTo>
                  <a:lnTo>
                    <a:pt x="22" y="54"/>
                  </a:lnTo>
                  <a:lnTo>
                    <a:pt x="36" y="51"/>
                  </a:lnTo>
                  <a:lnTo>
                    <a:pt x="52" y="40"/>
                  </a:lnTo>
                  <a:lnTo>
                    <a:pt x="60" y="38"/>
                  </a:lnTo>
                  <a:lnTo>
                    <a:pt x="59" y="33"/>
                  </a:lnTo>
                  <a:lnTo>
                    <a:pt x="59" y="24"/>
                  </a:lnTo>
                  <a:lnTo>
                    <a:pt x="61" y="20"/>
                  </a:lnTo>
                  <a:lnTo>
                    <a:pt x="69" y="16"/>
                  </a:lnTo>
                  <a:lnTo>
                    <a:pt x="72" y="1"/>
                  </a:lnTo>
                  <a:lnTo>
                    <a:pt x="79" y="0"/>
                  </a:lnTo>
                  <a:lnTo>
                    <a:pt x="90" y="22"/>
                  </a:lnTo>
                  <a:lnTo>
                    <a:pt x="90" y="32"/>
                  </a:lnTo>
                  <a:lnTo>
                    <a:pt x="79" y="81"/>
                  </a:lnTo>
                  <a:lnTo>
                    <a:pt x="70" y="11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4" name="Freeform 1198"/>
            <p:cNvSpPr>
              <a:spLocks/>
            </p:cNvSpPr>
            <p:nvPr userDrawn="1"/>
          </p:nvSpPr>
          <p:spPr bwMode="auto">
            <a:xfrm>
              <a:off x="1210" y="2913"/>
              <a:ext cx="146" cy="224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1" y="42"/>
                </a:cxn>
                <a:cxn ang="0">
                  <a:pos x="142" y="53"/>
                </a:cxn>
                <a:cxn ang="0">
                  <a:pos x="142" y="63"/>
                </a:cxn>
                <a:cxn ang="0">
                  <a:pos x="133" y="81"/>
                </a:cxn>
                <a:cxn ang="0">
                  <a:pos x="103" y="99"/>
                </a:cxn>
                <a:cxn ang="0">
                  <a:pos x="87" y="111"/>
                </a:cxn>
                <a:cxn ang="0">
                  <a:pos x="72" y="129"/>
                </a:cxn>
                <a:cxn ang="0">
                  <a:pos x="75" y="159"/>
                </a:cxn>
                <a:cxn ang="0">
                  <a:pos x="77" y="166"/>
                </a:cxn>
                <a:cxn ang="0">
                  <a:pos x="77" y="172"/>
                </a:cxn>
                <a:cxn ang="0">
                  <a:pos x="77" y="182"/>
                </a:cxn>
                <a:cxn ang="0">
                  <a:pos x="76" y="193"/>
                </a:cxn>
                <a:cxn ang="0">
                  <a:pos x="63" y="205"/>
                </a:cxn>
                <a:cxn ang="0">
                  <a:pos x="46" y="217"/>
                </a:cxn>
                <a:cxn ang="0">
                  <a:pos x="35" y="223"/>
                </a:cxn>
                <a:cxn ang="0">
                  <a:pos x="30" y="217"/>
                </a:cxn>
                <a:cxn ang="0">
                  <a:pos x="24" y="207"/>
                </a:cxn>
                <a:cxn ang="0">
                  <a:pos x="18" y="199"/>
                </a:cxn>
                <a:cxn ang="0">
                  <a:pos x="16" y="162"/>
                </a:cxn>
                <a:cxn ang="0">
                  <a:pos x="19" y="142"/>
                </a:cxn>
                <a:cxn ang="0">
                  <a:pos x="26" y="123"/>
                </a:cxn>
                <a:cxn ang="0">
                  <a:pos x="27" y="111"/>
                </a:cxn>
                <a:cxn ang="0">
                  <a:pos x="33" y="101"/>
                </a:cxn>
                <a:cxn ang="0">
                  <a:pos x="28" y="86"/>
                </a:cxn>
                <a:cxn ang="0">
                  <a:pos x="11" y="74"/>
                </a:cxn>
                <a:cxn ang="0">
                  <a:pos x="0" y="64"/>
                </a:cxn>
                <a:cxn ang="0">
                  <a:pos x="19" y="55"/>
                </a:cxn>
                <a:cxn ang="0">
                  <a:pos x="38" y="48"/>
                </a:cxn>
                <a:cxn ang="0">
                  <a:pos x="53" y="52"/>
                </a:cxn>
                <a:cxn ang="0">
                  <a:pos x="59" y="68"/>
                </a:cxn>
                <a:cxn ang="0">
                  <a:pos x="72" y="67"/>
                </a:cxn>
                <a:cxn ang="0">
                  <a:pos x="81" y="48"/>
                </a:cxn>
                <a:cxn ang="0">
                  <a:pos x="75" y="21"/>
                </a:cxn>
                <a:cxn ang="0">
                  <a:pos x="76" y="15"/>
                </a:cxn>
                <a:cxn ang="0">
                  <a:pos x="118" y="9"/>
                </a:cxn>
                <a:cxn ang="0">
                  <a:pos x="138" y="0"/>
                </a:cxn>
              </a:cxnLst>
              <a:rect l="0" t="0" r="r" b="b"/>
              <a:pathLst>
                <a:path w="146" h="225">
                  <a:moveTo>
                    <a:pt x="138" y="0"/>
                  </a:moveTo>
                  <a:lnTo>
                    <a:pt x="142" y="4"/>
                  </a:lnTo>
                  <a:lnTo>
                    <a:pt x="140" y="30"/>
                  </a:lnTo>
                  <a:lnTo>
                    <a:pt x="141" y="42"/>
                  </a:lnTo>
                  <a:lnTo>
                    <a:pt x="141" y="49"/>
                  </a:lnTo>
                  <a:lnTo>
                    <a:pt x="142" y="53"/>
                  </a:lnTo>
                  <a:lnTo>
                    <a:pt x="145" y="58"/>
                  </a:lnTo>
                  <a:lnTo>
                    <a:pt x="142" y="63"/>
                  </a:lnTo>
                  <a:lnTo>
                    <a:pt x="145" y="69"/>
                  </a:lnTo>
                  <a:lnTo>
                    <a:pt x="133" y="81"/>
                  </a:lnTo>
                  <a:lnTo>
                    <a:pt x="128" y="88"/>
                  </a:lnTo>
                  <a:lnTo>
                    <a:pt x="103" y="99"/>
                  </a:lnTo>
                  <a:lnTo>
                    <a:pt x="93" y="109"/>
                  </a:lnTo>
                  <a:lnTo>
                    <a:pt x="87" y="111"/>
                  </a:lnTo>
                  <a:lnTo>
                    <a:pt x="82" y="118"/>
                  </a:lnTo>
                  <a:lnTo>
                    <a:pt x="72" y="129"/>
                  </a:lnTo>
                  <a:lnTo>
                    <a:pt x="71" y="147"/>
                  </a:lnTo>
                  <a:lnTo>
                    <a:pt x="75" y="159"/>
                  </a:lnTo>
                  <a:lnTo>
                    <a:pt x="74" y="165"/>
                  </a:lnTo>
                  <a:lnTo>
                    <a:pt x="77" y="166"/>
                  </a:lnTo>
                  <a:lnTo>
                    <a:pt x="77" y="168"/>
                  </a:lnTo>
                  <a:lnTo>
                    <a:pt x="77" y="172"/>
                  </a:lnTo>
                  <a:lnTo>
                    <a:pt x="75" y="178"/>
                  </a:lnTo>
                  <a:lnTo>
                    <a:pt x="77" y="182"/>
                  </a:lnTo>
                  <a:lnTo>
                    <a:pt x="77" y="188"/>
                  </a:lnTo>
                  <a:lnTo>
                    <a:pt x="76" y="193"/>
                  </a:lnTo>
                  <a:lnTo>
                    <a:pt x="70" y="198"/>
                  </a:lnTo>
                  <a:lnTo>
                    <a:pt x="63" y="205"/>
                  </a:lnTo>
                  <a:lnTo>
                    <a:pt x="54" y="212"/>
                  </a:lnTo>
                  <a:lnTo>
                    <a:pt x="46" y="217"/>
                  </a:lnTo>
                  <a:lnTo>
                    <a:pt x="42" y="224"/>
                  </a:lnTo>
                  <a:lnTo>
                    <a:pt x="35" y="223"/>
                  </a:lnTo>
                  <a:lnTo>
                    <a:pt x="32" y="221"/>
                  </a:lnTo>
                  <a:lnTo>
                    <a:pt x="30" y="217"/>
                  </a:lnTo>
                  <a:lnTo>
                    <a:pt x="27" y="210"/>
                  </a:lnTo>
                  <a:lnTo>
                    <a:pt x="24" y="207"/>
                  </a:lnTo>
                  <a:lnTo>
                    <a:pt x="21" y="203"/>
                  </a:lnTo>
                  <a:lnTo>
                    <a:pt x="18" y="199"/>
                  </a:lnTo>
                  <a:lnTo>
                    <a:pt x="18" y="189"/>
                  </a:lnTo>
                  <a:lnTo>
                    <a:pt x="16" y="162"/>
                  </a:lnTo>
                  <a:lnTo>
                    <a:pt x="10" y="155"/>
                  </a:lnTo>
                  <a:lnTo>
                    <a:pt x="19" y="142"/>
                  </a:lnTo>
                  <a:lnTo>
                    <a:pt x="25" y="130"/>
                  </a:lnTo>
                  <a:lnTo>
                    <a:pt x="26" y="123"/>
                  </a:lnTo>
                  <a:lnTo>
                    <a:pt x="27" y="115"/>
                  </a:lnTo>
                  <a:lnTo>
                    <a:pt x="27" y="111"/>
                  </a:lnTo>
                  <a:lnTo>
                    <a:pt x="32" y="107"/>
                  </a:lnTo>
                  <a:lnTo>
                    <a:pt x="33" y="101"/>
                  </a:lnTo>
                  <a:lnTo>
                    <a:pt x="30" y="93"/>
                  </a:lnTo>
                  <a:lnTo>
                    <a:pt x="28" y="86"/>
                  </a:lnTo>
                  <a:lnTo>
                    <a:pt x="23" y="76"/>
                  </a:lnTo>
                  <a:lnTo>
                    <a:pt x="11" y="74"/>
                  </a:lnTo>
                  <a:lnTo>
                    <a:pt x="2" y="69"/>
                  </a:lnTo>
                  <a:lnTo>
                    <a:pt x="0" y="64"/>
                  </a:lnTo>
                  <a:lnTo>
                    <a:pt x="7" y="57"/>
                  </a:lnTo>
                  <a:lnTo>
                    <a:pt x="19" y="55"/>
                  </a:lnTo>
                  <a:lnTo>
                    <a:pt x="35" y="49"/>
                  </a:lnTo>
                  <a:lnTo>
                    <a:pt x="38" y="48"/>
                  </a:lnTo>
                  <a:lnTo>
                    <a:pt x="44" y="53"/>
                  </a:lnTo>
                  <a:lnTo>
                    <a:pt x="53" y="52"/>
                  </a:lnTo>
                  <a:lnTo>
                    <a:pt x="57" y="57"/>
                  </a:lnTo>
                  <a:lnTo>
                    <a:pt x="59" y="68"/>
                  </a:lnTo>
                  <a:lnTo>
                    <a:pt x="65" y="73"/>
                  </a:lnTo>
                  <a:lnTo>
                    <a:pt x="72" y="67"/>
                  </a:lnTo>
                  <a:lnTo>
                    <a:pt x="81" y="57"/>
                  </a:lnTo>
                  <a:lnTo>
                    <a:pt x="81" y="48"/>
                  </a:lnTo>
                  <a:lnTo>
                    <a:pt x="80" y="43"/>
                  </a:lnTo>
                  <a:lnTo>
                    <a:pt x="75" y="21"/>
                  </a:lnTo>
                  <a:lnTo>
                    <a:pt x="67" y="13"/>
                  </a:lnTo>
                  <a:lnTo>
                    <a:pt x="76" y="15"/>
                  </a:lnTo>
                  <a:lnTo>
                    <a:pt x="95" y="13"/>
                  </a:lnTo>
                  <a:lnTo>
                    <a:pt x="118" y="9"/>
                  </a:lnTo>
                  <a:lnTo>
                    <a:pt x="132" y="2"/>
                  </a:lnTo>
                  <a:lnTo>
                    <a:pt x="138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5" name="Freeform 1199"/>
            <p:cNvSpPr>
              <a:spLocks/>
            </p:cNvSpPr>
            <p:nvPr userDrawn="1"/>
          </p:nvSpPr>
          <p:spPr bwMode="auto">
            <a:xfrm>
              <a:off x="1208" y="2792"/>
              <a:ext cx="141" cy="136"/>
            </a:xfrm>
            <a:custGeom>
              <a:avLst/>
              <a:gdLst/>
              <a:ahLst/>
              <a:cxnLst>
                <a:cxn ang="0">
                  <a:pos x="130" y="43"/>
                </a:cxn>
                <a:cxn ang="0">
                  <a:pos x="128" y="49"/>
                </a:cxn>
                <a:cxn ang="0">
                  <a:pos x="124" y="65"/>
                </a:cxn>
                <a:cxn ang="0">
                  <a:pos x="128" y="73"/>
                </a:cxn>
                <a:cxn ang="0">
                  <a:pos x="129" y="78"/>
                </a:cxn>
                <a:cxn ang="0">
                  <a:pos x="128" y="85"/>
                </a:cxn>
                <a:cxn ang="0">
                  <a:pos x="128" y="95"/>
                </a:cxn>
                <a:cxn ang="0">
                  <a:pos x="130" y="105"/>
                </a:cxn>
                <a:cxn ang="0">
                  <a:pos x="131" y="113"/>
                </a:cxn>
                <a:cxn ang="0">
                  <a:pos x="136" y="117"/>
                </a:cxn>
                <a:cxn ang="0">
                  <a:pos x="140" y="121"/>
                </a:cxn>
                <a:cxn ang="0">
                  <a:pos x="134" y="123"/>
                </a:cxn>
                <a:cxn ang="0">
                  <a:pos x="120" y="130"/>
                </a:cxn>
                <a:cxn ang="0">
                  <a:pos x="97" y="134"/>
                </a:cxn>
                <a:cxn ang="0">
                  <a:pos x="78" y="136"/>
                </a:cxn>
                <a:cxn ang="0">
                  <a:pos x="69" y="134"/>
                </a:cxn>
                <a:cxn ang="0">
                  <a:pos x="61" y="131"/>
                </a:cxn>
                <a:cxn ang="0">
                  <a:pos x="55" y="127"/>
                </a:cxn>
                <a:cxn ang="0">
                  <a:pos x="50" y="121"/>
                </a:cxn>
                <a:cxn ang="0">
                  <a:pos x="41" y="115"/>
                </a:cxn>
                <a:cxn ang="0">
                  <a:pos x="23" y="96"/>
                </a:cxn>
                <a:cxn ang="0">
                  <a:pos x="19" y="92"/>
                </a:cxn>
                <a:cxn ang="0">
                  <a:pos x="16" y="86"/>
                </a:cxn>
                <a:cxn ang="0">
                  <a:pos x="14" y="82"/>
                </a:cxn>
                <a:cxn ang="0">
                  <a:pos x="10" y="75"/>
                </a:cxn>
                <a:cxn ang="0">
                  <a:pos x="6" y="68"/>
                </a:cxn>
                <a:cxn ang="0">
                  <a:pos x="2" y="54"/>
                </a:cxn>
                <a:cxn ang="0">
                  <a:pos x="0" y="40"/>
                </a:cxn>
                <a:cxn ang="0">
                  <a:pos x="9" y="40"/>
                </a:cxn>
                <a:cxn ang="0">
                  <a:pos x="17" y="38"/>
                </a:cxn>
                <a:cxn ang="0">
                  <a:pos x="25" y="33"/>
                </a:cxn>
                <a:cxn ang="0">
                  <a:pos x="27" y="27"/>
                </a:cxn>
                <a:cxn ang="0">
                  <a:pos x="27" y="24"/>
                </a:cxn>
                <a:cxn ang="0">
                  <a:pos x="28" y="22"/>
                </a:cxn>
                <a:cxn ang="0">
                  <a:pos x="29" y="15"/>
                </a:cxn>
                <a:cxn ang="0">
                  <a:pos x="29" y="10"/>
                </a:cxn>
                <a:cxn ang="0">
                  <a:pos x="27" y="4"/>
                </a:cxn>
                <a:cxn ang="0">
                  <a:pos x="32" y="1"/>
                </a:cxn>
                <a:cxn ang="0">
                  <a:pos x="38" y="0"/>
                </a:cxn>
                <a:cxn ang="0">
                  <a:pos x="56" y="8"/>
                </a:cxn>
                <a:cxn ang="0">
                  <a:pos x="65" y="12"/>
                </a:cxn>
                <a:cxn ang="0">
                  <a:pos x="77" y="18"/>
                </a:cxn>
                <a:cxn ang="0">
                  <a:pos x="89" y="26"/>
                </a:cxn>
                <a:cxn ang="0">
                  <a:pos x="97" y="31"/>
                </a:cxn>
                <a:cxn ang="0">
                  <a:pos x="99" y="34"/>
                </a:cxn>
                <a:cxn ang="0">
                  <a:pos x="105" y="39"/>
                </a:cxn>
                <a:cxn ang="0">
                  <a:pos x="113" y="42"/>
                </a:cxn>
                <a:cxn ang="0">
                  <a:pos x="124" y="43"/>
                </a:cxn>
                <a:cxn ang="0">
                  <a:pos x="130" y="43"/>
                </a:cxn>
              </a:cxnLst>
              <a:rect l="0" t="0" r="r" b="b"/>
              <a:pathLst>
                <a:path w="141" h="137">
                  <a:moveTo>
                    <a:pt x="130" y="43"/>
                  </a:moveTo>
                  <a:lnTo>
                    <a:pt x="128" y="49"/>
                  </a:lnTo>
                  <a:lnTo>
                    <a:pt x="124" y="65"/>
                  </a:lnTo>
                  <a:lnTo>
                    <a:pt x="128" y="73"/>
                  </a:lnTo>
                  <a:lnTo>
                    <a:pt x="129" y="78"/>
                  </a:lnTo>
                  <a:lnTo>
                    <a:pt x="128" y="85"/>
                  </a:lnTo>
                  <a:lnTo>
                    <a:pt x="128" y="95"/>
                  </a:lnTo>
                  <a:lnTo>
                    <a:pt x="130" y="105"/>
                  </a:lnTo>
                  <a:lnTo>
                    <a:pt x="131" y="113"/>
                  </a:lnTo>
                  <a:lnTo>
                    <a:pt x="136" y="117"/>
                  </a:lnTo>
                  <a:lnTo>
                    <a:pt x="140" y="121"/>
                  </a:lnTo>
                  <a:lnTo>
                    <a:pt x="134" y="123"/>
                  </a:lnTo>
                  <a:lnTo>
                    <a:pt x="120" y="130"/>
                  </a:lnTo>
                  <a:lnTo>
                    <a:pt x="97" y="134"/>
                  </a:lnTo>
                  <a:lnTo>
                    <a:pt x="78" y="136"/>
                  </a:lnTo>
                  <a:lnTo>
                    <a:pt x="69" y="134"/>
                  </a:lnTo>
                  <a:lnTo>
                    <a:pt x="61" y="131"/>
                  </a:lnTo>
                  <a:lnTo>
                    <a:pt x="55" y="127"/>
                  </a:lnTo>
                  <a:lnTo>
                    <a:pt x="50" y="121"/>
                  </a:lnTo>
                  <a:lnTo>
                    <a:pt x="41" y="115"/>
                  </a:lnTo>
                  <a:lnTo>
                    <a:pt x="23" y="96"/>
                  </a:lnTo>
                  <a:lnTo>
                    <a:pt x="19" y="92"/>
                  </a:lnTo>
                  <a:lnTo>
                    <a:pt x="16" y="86"/>
                  </a:lnTo>
                  <a:lnTo>
                    <a:pt x="14" y="82"/>
                  </a:lnTo>
                  <a:lnTo>
                    <a:pt x="10" y="75"/>
                  </a:lnTo>
                  <a:lnTo>
                    <a:pt x="6" y="68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9" y="40"/>
                  </a:lnTo>
                  <a:lnTo>
                    <a:pt x="17" y="38"/>
                  </a:lnTo>
                  <a:lnTo>
                    <a:pt x="25" y="33"/>
                  </a:lnTo>
                  <a:lnTo>
                    <a:pt x="27" y="27"/>
                  </a:lnTo>
                  <a:lnTo>
                    <a:pt x="27" y="24"/>
                  </a:lnTo>
                  <a:lnTo>
                    <a:pt x="28" y="22"/>
                  </a:lnTo>
                  <a:lnTo>
                    <a:pt x="29" y="15"/>
                  </a:lnTo>
                  <a:lnTo>
                    <a:pt x="29" y="10"/>
                  </a:lnTo>
                  <a:lnTo>
                    <a:pt x="27" y="4"/>
                  </a:lnTo>
                  <a:lnTo>
                    <a:pt x="32" y="1"/>
                  </a:lnTo>
                  <a:lnTo>
                    <a:pt x="38" y="0"/>
                  </a:lnTo>
                  <a:lnTo>
                    <a:pt x="56" y="8"/>
                  </a:lnTo>
                  <a:lnTo>
                    <a:pt x="65" y="12"/>
                  </a:lnTo>
                  <a:lnTo>
                    <a:pt x="77" y="18"/>
                  </a:lnTo>
                  <a:lnTo>
                    <a:pt x="89" y="26"/>
                  </a:lnTo>
                  <a:lnTo>
                    <a:pt x="97" y="31"/>
                  </a:lnTo>
                  <a:lnTo>
                    <a:pt x="99" y="34"/>
                  </a:lnTo>
                  <a:lnTo>
                    <a:pt x="105" y="39"/>
                  </a:lnTo>
                  <a:lnTo>
                    <a:pt x="113" y="42"/>
                  </a:lnTo>
                  <a:lnTo>
                    <a:pt x="124" y="43"/>
                  </a:lnTo>
                  <a:lnTo>
                    <a:pt x="130" y="4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6" name="Freeform 1200"/>
            <p:cNvSpPr>
              <a:spLocks/>
            </p:cNvSpPr>
            <p:nvPr userDrawn="1"/>
          </p:nvSpPr>
          <p:spPr bwMode="auto">
            <a:xfrm>
              <a:off x="1389" y="2926"/>
              <a:ext cx="17" cy="18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4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8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4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7" name="Freeform 1201"/>
            <p:cNvSpPr>
              <a:spLocks/>
            </p:cNvSpPr>
            <p:nvPr userDrawn="1"/>
          </p:nvSpPr>
          <p:spPr bwMode="auto">
            <a:xfrm>
              <a:off x="976" y="2993"/>
              <a:ext cx="167" cy="179"/>
            </a:xfrm>
            <a:custGeom>
              <a:avLst/>
              <a:gdLst/>
              <a:ahLst/>
              <a:cxnLst>
                <a:cxn ang="0">
                  <a:pos x="138" y="8"/>
                </a:cxn>
                <a:cxn ang="0">
                  <a:pos x="136" y="9"/>
                </a:cxn>
                <a:cxn ang="0">
                  <a:pos x="120" y="10"/>
                </a:cxn>
                <a:cxn ang="0">
                  <a:pos x="107" y="9"/>
                </a:cxn>
                <a:cxn ang="0">
                  <a:pos x="93" y="3"/>
                </a:cxn>
                <a:cxn ang="0">
                  <a:pos x="86" y="2"/>
                </a:cxn>
                <a:cxn ang="0">
                  <a:pos x="39" y="5"/>
                </a:cxn>
                <a:cxn ang="0">
                  <a:pos x="31" y="3"/>
                </a:cxn>
                <a:cxn ang="0">
                  <a:pos x="20" y="0"/>
                </a:cxn>
                <a:cxn ang="0">
                  <a:pos x="14" y="3"/>
                </a:cxn>
                <a:cxn ang="0">
                  <a:pos x="9" y="5"/>
                </a:cxn>
                <a:cxn ang="0">
                  <a:pos x="1" y="4"/>
                </a:cxn>
                <a:cxn ang="0">
                  <a:pos x="0" y="9"/>
                </a:cxn>
                <a:cxn ang="0">
                  <a:pos x="5" y="27"/>
                </a:cxn>
                <a:cxn ang="0">
                  <a:pos x="19" y="54"/>
                </a:cxn>
                <a:cxn ang="0">
                  <a:pos x="25" y="65"/>
                </a:cxn>
                <a:cxn ang="0">
                  <a:pos x="36" y="88"/>
                </a:cxn>
                <a:cxn ang="0">
                  <a:pos x="36" y="106"/>
                </a:cxn>
                <a:cxn ang="0">
                  <a:pos x="39" y="124"/>
                </a:cxn>
                <a:cxn ang="0">
                  <a:pos x="42" y="140"/>
                </a:cxn>
                <a:cxn ang="0">
                  <a:pos x="51" y="157"/>
                </a:cxn>
                <a:cxn ang="0">
                  <a:pos x="57" y="173"/>
                </a:cxn>
                <a:cxn ang="0">
                  <a:pos x="62" y="178"/>
                </a:cxn>
                <a:cxn ang="0">
                  <a:pos x="63" y="171"/>
                </a:cxn>
                <a:cxn ang="0">
                  <a:pos x="62" y="166"/>
                </a:cxn>
                <a:cxn ang="0">
                  <a:pos x="67" y="162"/>
                </a:cxn>
                <a:cxn ang="0">
                  <a:pos x="75" y="170"/>
                </a:cxn>
                <a:cxn ang="0">
                  <a:pos x="83" y="174"/>
                </a:cxn>
                <a:cxn ang="0">
                  <a:pos x="98" y="176"/>
                </a:cxn>
                <a:cxn ang="0">
                  <a:pos x="107" y="169"/>
                </a:cxn>
                <a:cxn ang="0">
                  <a:pos x="107" y="128"/>
                </a:cxn>
                <a:cxn ang="0">
                  <a:pos x="109" y="70"/>
                </a:cxn>
                <a:cxn ang="0">
                  <a:pos x="121" y="66"/>
                </a:cxn>
                <a:cxn ang="0">
                  <a:pos x="122" y="18"/>
                </a:cxn>
                <a:cxn ang="0">
                  <a:pos x="146" y="17"/>
                </a:cxn>
                <a:cxn ang="0">
                  <a:pos x="156" y="13"/>
                </a:cxn>
                <a:cxn ang="0">
                  <a:pos x="166" y="7"/>
                </a:cxn>
                <a:cxn ang="0">
                  <a:pos x="156" y="1"/>
                </a:cxn>
                <a:cxn ang="0">
                  <a:pos x="141" y="7"/>
                </a:cxn>
                <a:cxn ang="0">
                  <a:pos x="138" y="8"/>
                </a:cxn>
              </a:cxnLst>
              <a:rect l="0" t="0" r="r" b="b"/>
              <a:pathLst>
                <a:path w="167" h="179">
                  <a:moveTo>
                    <a:pt x="138" y="8"/>
                  </a:moveTo>
                  <a:lnTo>
                    <a:pt x="136" y="9"/>
                  </a:lnTo>
                  <a:lnTo>
                    <a:pt x="120" y="10"/>
                  </a:lnTo>
                  <a:lnTo>
                    <a:pt x="107" y="9"/>
                  </a:lnTo>
                  <a:lnTo>
                    <a:pt x="93" y="3"/>
                  </a:lnTo>
                  <a:lnTo>
                    <a:pt x="86" y="2"/>
                  </a:lnTo>
                  <a:lnTo>
                    <a:pt x="39" y="5"/>
                  </a:lnTo>
                  <a:lnTo>
                    <a:pt x="31" y="3"/>
                  </a:lnTo>
                  <a:lnTo>
                    <a:pt x="20" y="0"/>
                  </a:lnTo>
                  <a:lnTo>
                    <a:pt x="14" y="3"/>
                  </a:lnTo>
                  <a:lnTo>
                    <a:pt x="9" y="5"/>
                  </a:lnTo>
                  <a:lnTo>
                    <a:pt x="1" y="4"/>
                  </a:lnTo>
                  <a:lnTo>
                    <a:pt x="0" y="9"/>
                  </a:lnTo>
                  <a:lnTo>
                    <a:pt x="5" y="27"/>
                  </a:lnTo>
                  <a:lnTo>
                    <a:pt x="19" y="54"/>
                  </a:lnTo>
                  <a:lnTo>
                    <a:pt x="25" y="65"/>
                  </a:lnTo>
                  <a:lnTo>
                    <a:pt x="36" y="88"/>
                  </a:lnTo>
                  <a:lnTo>
                    <a:pt x="36" y="106"/>
                  </a:lnTo>
                  <a:lnTo>
                    <a:pt x="39" y="124"/>
                  </a:lnTo>
                  <a:lnTo>
                    <a:pt x="42" y="140"/>
                  </a:lnTo>
                  <a:lnTo>
                    <a:pt x="51" y="157"/>
                  </a:lnTo>
                  <a:lnTo>
                    <a:pt x="57" y="173"/>
                  </a:lnTo>
                  <a:lnTo>
                    <a:pt x="62" y="178"/>
                  </a:lnTo>
                  <a:lnTo>
                    <a:pt x="63" y="171"/>
                  </a:lnTo>
                  <a:lnTo>
                    <a:pt x="62" y="166"/>
                  </a:lnTo>
                  <a:lnTo>
                    <a:pt x="67" y="162"/>
                  </a:lnTo>
                  <a:lnTo>
                    <a:pt x="75" y="170"/>
                  </a:lnTo>
                  <a:lnTo>
                    <a:pt x="83" y="174"/>
                  </a:lnTo>
                  <a:lnTo>
                    <a:pt x="98" y="176"/>
                  </a:lnTo>
                  <a:lnTo>
                    <a:pt x="107" y="169"/>
                  </a:lnTo>
                  <a:lnTo>
                    <a:pt x="107" y="128"/>
                  </a:lnTo>
                  <a:lnTo>
                    <a:pt x="109" y="70"/>
                  </a:lnTo>
                  <a:lnTo>
                    <a:pt x="121" y="66"/>
                  </a:lnTo>
                  <a:lnTo>
                    <a:pt x="122" y="18"/>
                  </a:lnTo>
                  <a:lnTo>
                    <a:pt x="146" y="17"/>
                  </a:lnTo>
                  <a:lnTo>
                    <a:pt x="156" y="13"/>
                  </a:lnTo>
                  <a:lnTo>
                    <a:pt x="166" y="7"/>
                  </a:lnTo>
                  <a:lnTo>
                    <a:pt x="156" y="1"/>
                  </a:lnTo>
                  <a:lnTo>
                    <a:pt x="141" y="7"/>
                  </a:lnTo>
                  <a:lnTo>
                    <a:pt x="138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8" name="Freeform 1202"/>
            <p:cNvSpPr>
              <a:spLocks/>
            </p:cNvSpPr>
            <p:nvPr userDrawn="1"/>
          </p:nvSpPr>
          <p:spPr bwMode="auto">
            <a:xfrm>
              <a:off x="967" y="2715"/>
              <a:ext cx="107" cy="124"/>
            </a:xfrm>
            <a:custGeom>
              <a:avLst/>
              <a:gdLst/>
              <a:ahLst/>
              <a:cxnLst>
                <a:cxn ang="0">
                  <a:pos x="106" y="0"/>
                </a:cxn>
                <a:cxn ang="0">
                  <a:pos x="70" y="23"/>
                </a:cxn>
                <a:cxn ang="0">
                  <a:pos x="70" y="32"/>
                </a:cxn>
                <a:cxn ang="0">
                  <a:pos x="67" y="39"/>
                </a:cxn>
                <a:cxn ang="0">
                  <a:pos x="62" y="40"/>
                </a:cxn>
                <a:cxn ang="0">
                  <a:pos x="55" y="36"/>
                </a:cxn>
                <a:cxn ang="0">
                  <a:pos x="34" y="36"/>
                </a:cxn>
                <a:cxn ang="0">
                  <a:pos x="34" y="43"/>
                </a:cxn>
                <a:cxn ang="0">
                  <a:pos x="39" y="47"/>
                </a:cxn>
                <a:cxn ang="0">
                  <a:pos x="44" y="47"/>
                </a:cxn>
                <a:cxn ang="0">
                  <a:pos x="46" y="49"/>
                </a:cxn>
                <a:cxn ang="0">
                  <a:pos x="47" y="52"/>
                </a:cxn>
                <a:cxn ang="0">
                  <a:pos x="41" y="59"/>
                </a:cxn>
                <a:cxn ang="0">
                  <a:pos x="38" y="62"/>
                </a:cxn>
                <a:cxn ang="0">
                  <a:pos x="38" y="67"/>
                </a:cxn>
                <a:cxn ang="0">
                  <a:pos x="38" y="72"/>
                </a:cxn>
                <a:cxn ang="0">
                  <a:pos x="40" y="80"/>
                </a:cxn>
                <a:cxn ang="0">
                  <a:pos x="39" y="84"/>
                </a:cxn>
                <a:cxn ang="0">
                  <a:pos x="34" y="87"/>
                </a:cxn>
                <a:cxn ang="0">
                  <a:pos x="28" y="87"/>
                </a:cxn>
                <a:cxn ang="0">
                  <a:pos x="23" y="83"/>
                </a:cxn>
                <a:cxn ang="0">
                  <a:pos x="20" y="81"/>
                </a:cxn>
                <a:cxn ang="0">
                  <a:pos x="17" y="83"/>
                </a:cxn>
                <a:cxn ang="0">
                  <a:pos x="15" y="87"/>
                </a:cxn>
                <a:cxn ang="0">
                  <a:pos x="14" y="91"/>
                </a:cxn>
                <a:cxn ang="0">
                  <a:pos x="10" y="105"/>
                </a:cxn>
                <a:cxn ang="0">
                  <a:pos x="5" y="109"/>
                </a:cxn>
                <a:cxn ang="0">
                  <a:pos x="0" y="110"/>
                </a:cxn>
                <a:cxn ang="0">
                  <a:pos x="9" y="122"/>
                </a:cxn>
                <a:cxn ang="0">
                  <a:pos x="12" y="121"/>
                </a:cxn>
                <a:cxn ang="0">
                  <a:pos x="18" y="120"/>
                </a:cxn>
                <a:cxn ang="0">
                  <a:pos x="21" y="119"/>
                </a:cxn>
                <a:cxn ang="0">
                  <a:pos x="31" y="117"/>
                </a:cxn>
                <a:cxn ang="0">
                  <a:pos x="41" y="115"/>
                </a:cxn>
                <a:cxn ang="0">
                  <a:pos x="43" y="114"/>
                </a:cxn>
                <a:cxn ang="0">
                  <a:pos x="51" y="108"/>
                </a:cxn>
                <a:cxn ang="0">
                  <a:pos x="58" y="102"/>
                </a:cxn>
                <a:cxn ang="0">
                  <a:pos x="65" y="99"/>
                </a:cxn>
                <a:cxn ang="0">
                  <a:pos x="69" y="94"/>
                </a:cxn>
                <a:cxn ang="0">
                  <a:pos x="71" y="87"/>
                </a:cxn>
                <a:cxn ang="0">
                  <a:pos x="96" y="54"/>
                </a:cxn>
                <a:cxn ang="0">
                  <a:pos x="100" y="35"/>
                </a:cxn>
                <a:cxn ang="0">
                  <a:pos x="104" y="21"/>
                </a:cxn>
                <a:cxn ang="0">
                  <a:pos x="106" y="7"/>
                </a:cxn>
                <a:cxn ang="0">
                  <a:pos x="106" y="0"/>
                </a:cxn>
              </a:cxnLst>
              <a:rect l="0" t="0" r="r" b="b"/>
              <a:pathLst>
                <a:path w="107" h="123">
                  <a:moveTo>
                    <a:pt x="106" y="0"/>
                  </a:moveTo>
                  <a:lnTo>
                    <a:pt x="70" y="23"/>
                  </a:lnTo>
                  <a:lnTo>
                    <a:pt x="70" y="32"/>
                  </a:lnTo>
                  <a:lnTo>
                    <a:pt x="67" y="39"/>
                  </a:lnTo>
                  <a:lnTo>
                    <a:pt x="62" y="40"/>
                  </a:lnTo>
                  <a:lnTo>
                    <a:pt x="55" y="36"/>
                  </a:lnTo>
                  <a:lnTo>
                    <a:pt x="34" y="36"/>
                  </a:lnTo>
                  <a:lnTo>
                    <a:pt x="34" y="43"/>
                  </a:lnTo>
                  <a:lnTo>
                    <a:pt x="39" y="47"/>
                  </a:lnTo>
                  <a:lnTo>
                    <a:pt x="44" y="47"/>
                  </a:lnTo>
                  <a:lnTo>
                    <a:pt x="46" y="49"/>
                  </a:lnTo>
                  <a:lnTo>
                    <a:pt x="47" y="52"/>
                  </a:lnTo>
                  <a:lnTo>
                    <a:pt x="41" y="59"/>
                  </a:lnTo>
                  <a:lnTo>
                    <a:pt x="38" y="62"/>
                  </a:lnTo>
                  <a:lnTo>
                    <a:pt x="38" y="67"/>
                  </a:lnTo>
                  <a:lnTo>
                    <a:pt x="38" y="72"/>
                  </a:lnTo>
                  <a:lnTo>
                    <a:pt x="40" y="80"/>
                  </a:lnTo>
                  <a:lnTo>
                    <a:pt x="39" y="84"/>
                  </a:lnTo>
                  <a:lnTo>
                    <a:pt x="34" y="87"/>
                  </a:lnTo>
                  <a:lnTo>
                    <a:pt x="28" y="87"/>
                  </a:lnTo>
                  <a:lnTo>
                    <a:pt x="23" y="83"/>
                  </a:lnTo>
                  <a:lnTo>
                    <a:pt x="20" y="81"/>
                  </a:lnTo>
                  <a:lnTo>
                    <a:pt x="17" y="83"/>
                  </a:lnTo>
                  <a:lnTo>
                    <a:pt x="15" y="87"/>
                  </a:lnTo>
                  <a:lnTo>
                    <a:pt x="14" y="91"/>
                  </a:lnTo>
                  <a:lnTo>
                    <a:pt x="10" y="105"/>
                  </a:lnTo>
                  <a:lnTo>
                    <a:pt x="5" y="109"/>
                  </a:lnTo>
                  <a:lnTo>
                    <a:pt x="0" y="110"/>
                  </a:lnTo>
                  <a:lnTo>
                    <a:pt x="9" y="122"/>
                  </a:lnTo>
                  <a:lnTo>
                    <a:pt x="12" y="121"/>
                  </a:lnTo>
                  <a:lnTo>
                    <a:pt x="18" y="120"/>
                  </a:lnTo>
                  <a:lnTo>
                    <a:pt x="21" y="119"/>
                  </a:lnTo>
                  <a:lnTo>
                    <a:pt x="31" y="117"/>
                  </a:lnTo>
                  <a:lnTo>
                    <a:pt x="41" y="115"/>
                  </a:lnTo>
                  <a:lnTo>
                    <a:pt x="43" y="114"/>
                  </a:lnTo>
                  <a:lnTo>
                    <a:pt x="51" y="108"/>
                  </a:lnTo>
                  <a:lnTo>
                    <a:pt x="58" y="102"/>
                  </a:lnTo>
                  <a:lnTo>
                    <a:pt x="65" y="99"/>
                  </a:lnTo>
                  <a:lnTo>
                    <a:pt x="69" y="94"/>
                  </a:lnTo>
                  <a:lnTo>
                    <a:pt x="71" y="87"/>
                  </a:lnTo>
                  <a:lnTo>
                    <a:pt x="96" y="54"/>
                  </a:lnTo>
                  <a:lnTo>
                    <a:pt x="100" y="35"/>
                  </a:lnTo>
                  <a:lnTo>
                    <a:pt x="104" y="21"/>
                  </a:lnTo>
                  <a:lnTo>
                    <a:pt x="106" y="7"/>
                  </a:lnTo>
                  <a:lnTo>
                    <a:pt x="106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499" name="Freeform 1203"/>
            <p:cNvSpPr>
              <a:spLocks/>
            </p:cNvSpPr>
            <p:nvPr userDrawn="1"/>
          </p:nvSpPr>
          <p:spPr bwMode="auto">
            <a:xfrm>
              <a:off x="1089" y="2171"/>
              <a:ext cx="76" cy="91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64" y="11"/>
                </a:cxn>
                <a:cxn ang="0">
                  <a:pos x="38" y="14"/>
                </a:cxn>
                <a:cxn ang="0">
                  <a:pos x="21" y="16"/>
                </a:cxn>
                <a:cxn ang="0">
                  <a:pos x="4" y="18"/>
                </a:cxn>
                <a:cxn ang="0">
                  <a:pos x="0" y="49"/>
                </a:cxn>
                <a:cxn ang="0">
                  <a:pos x="2" y="51"/>
                </a:cxn>
                <a:cxn ang="0">
                  <a:pos x="8" y="58"/>
                </a:cxn>
                <a:cxn ang="0">
                  <a:pos x="14" y="64"/>
                </a:cxn>
                <a:cxn ang="0">
                  <a:pos x="27" y="65"/>
                </a:cxn>
                <a:cxn ang="0">
                  <a:pos x="30" y="66"/>
                </a:cxn>
                <a:cxn ang="0">
                  <a:pos x="18" y="69"/>
                </a:cxn>
                <a:cxn ang="0">
                  <a:pos x="14" y="70"/>
                </a:cxn>
                <a:cxn ang="0">
                  <a:pos x="14" y="76"/>
                </a:cxn>
                <a:cxn ang="0">
                  <a:pos x="19" y="84"/>
                </a:cxn>
                <a:cxn ang="0">
                  <a:pos x="22" y="90"/>
                </a:cxn>
                <a:cxn ang="0">
                  <a:pos x="29" y="90"/>
                </a:cxn>
                <a:cxn ang="0">
                  <a:pos x="41" y="84"/>
                </a:cxn>
                <a:cxn ang="0">
                  <a:pos x="43" y="77"/>
                </a:cxn>
                <a:cxn ang="0">
                  <a:pos x="46" y="72"/>
                </a:cxn>
                <a:cxn ang="0">
                  <a:pos x="47" y="68"/>
                </a:cxn>
                <a:cxn ang="0">
                  <a:pos x="45" y="56"/>
                </a:cxn>
                <a:cxn ang="0">
                  <a:pos x="38" y="52"/>
                </a:cxn>
                <a:cxn ang="0">
                  <a:pos x="35" y="47"/>
                </a:cxn>
                <a:cxn ang="0">
                  <a:pos x="32" y="36"/>
                </a:cxn>
                <a:cxn ang="0">
                  <a:pos x="34" y="28"/>
                </a:cxn>
                <a:cxn ang="0">
                  <a:pos x="38" y="28"/>
                </a:cxn>
                <a:cxn ang="0">
                  <a:pos x="46" y="34"/>
                </a:cxn>
                <a:cxn ang="0">
                  <a:pos x="54" y="32"/>
                </a:cxn>
                <a:cxn ang="0">
                  <a:pos x="53" y="28"/>
                </a:cxn>
                <a:cxn ang="0">
                  <a:pos x="38" y="24"/>
                </a:cxn>
                <a:cxn ang="0">
                  <a:pos x="43" y="20"/>
                </a:cxn>
                <a:cxn ang="0">
                  <a:pos x="59" y="20"/>
                </a:cxn>
                <a:cxn ang="0">
                  <a:pos x="70" y="19"/>
                </a:cxn>
                <a:cxn ang="0">
                  <a:pos x="74" y="7"/>
                </a:cxn>
                <a:cxn ang="0">
                  <a:pos x="75" y="0"/>
                </a:cxn>
              </a:cxnLst>
              <a:rect l="0" t="0" r="r" b="b"/>
              <a:pathLst>
                <a:path w="76" h="91">
                  <a:moveTo>
                    <a:pt x="75" y="0"/>
                  </a:moveTo>
                  <a:lnTo>
                    <a:pt x="64" y="11"/>
                  </a:lnTo>
                  <a:lnTo>
                    <a:pt x="38" y="14"/>
                  </a:lnTo>
                  <a:lnTo>
                    <a:pt x="21" y="16"/>
                  </a:lnTo>
                  <a:lnTo>
                    <a:pt x="4" y="18"/>
                  </a:lnTo>
                  <a:lnTo>
                    <a:pt x="0" y="49"/>
                  </a:lnTo>
                  <a:lnTo>
                    <a:pt x="2" y="51"/>
                  </a:lnTo>
                  <a:lnTo>
                    <a:pt x="8" y="58"/>
                  </a:lnTo>
                  <a:lnTo>
                    <a:pt x="14" y="64"/>
                  </a:lnTo>
                  <a:lnTo>
                    <a:pt x="27" y="65"/>
                  </a:lnTo>
                  <a:lnTo>
                    <a:pt x="30" y="66"/>
                  </a:lnTo>
                  <a:lnTo>
                    <a:pt x="18" y="69"/>
                  </a:lnTo>
                  <a:lnTo>
                    <a:pt x="14" y="70"/>
                  </a:lnTo>
                  <a:lnTo>
                    <a:pt x="14" y="76"/>
                  </a:lnTo>
                  <a:lnTo>
                    <a:pt x="19" y="84"/>
                  </a:lnTo>
                  <a:lnTo>
                    <a:pt x="22" y="90"/>
                  </a:lnTo>
                  <a:lnTo>
                    <a:pt x="29" y="90"/>
                  </a:lnTo>
                  <a:lnTo>
                    <a:pt x="41" y="84"/>
                  </a:lnTo>
                  <a:lnTo>
                    <a:pt x="43" y="77"/>
                  </a:lnTo>
                  <a:lnTo>
                    <a:pt x="46" y="72"/>
                  </a:lnTo>
                  <a:lnTo>
                    <a:pt x="47" y="68"/>
                  </a:lnTo>
                  <a:lnTo>
                    <a:pt x="45" y="56"/>
                  </a:lnTo>
                  <a:lnTo>
                    <a:pt x="38" y="52"/>
                  </a:lnTo>
                  <a:lnTo>
                    <a:pt x="35" y="47"/>
                  </a:lnTo>
                  <a:lnTo>
                    <a:pt x="32" y="36"/>
                  </a:lnTo>
                  <a:lnTo>
                    <a:pt x="34" y="28"/>
                  </a:lnTo>
                  <a:lnTo>
                    <a:pt x="38" y="28"/>
                  </a:lnTo>
                  <a:lnTo>
                    <a:pt x="46" y="34"/>
                  </a:lnTo>
                  <a:lnTo>
                    <a:pt x="54" y="32"/>
                  </a:lnTo>
                  <a:lnTo>
                    <a:pt x="53" y="28"/>
                  </a:lnTo>
                  <a:lnTo>
                    <a:pt x="38" y="24"/>
                  </a:lnTo>
                  <a:lnTo>
                    <a:pt x="43" y="20"/>
                  </a:lnTo>
                  <a:lnTo>
                    <a:pt x="59" y="20"/>
                  </a:lnTo>
                  <a:lnTo>
                    <a:pt x="70" y="19"/>
                  </a:lnTo>
                  <a:lnTo>
                    <a:pt x="74" y="7"/>
                  </a:lnTo>
                  <a:lnTo>
                    <a:pt x="75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0" name="Freeform 1204"/>
            <p:cNvSpPr>
              <a:spLocks/>
            </p:cNvSpPr>
            <p:nvPr userDrawn="1"/>
          </p:nvSpPr>
          <p:spPr bwMode="auto">
            <a:xfrm>
              <a:off x="1019" y="2091"/>
              <a:ext cx="50" cy="54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" y="43"/>
                </a:cxn>
                <a:cxn ang="0">
                  <a:pos x="14" y="49"/>
                </a:cxn>
                <a:cxn ang="0">
                  <a:pos x="21" y="53"/>
                </a:cxn>
                <a:cxn ang="0">
                  <a:pos x="20" y="44"/>
                </a:cxn>
                <a:cxn ang="0">
                  <a:pos x="21" y="34"/>
                </a:cxn>
                <a:cxn ang="0">
                  <a:pos x="29" y="27"/>
                </a:cxn>
                <a:cxn ang="0">
                  <a:pos x="36" y="26"/>
                </a:cxn>
                <a:cxn ang="0">
                  <a:pos x="46" y="30"/>
                </a:cxn>
                <a:cxn ang="0">
                  <a:pos x="49" y="12"/>
                </a:cxn>
                <a:cxn ang="0">
                  <a:pos x="28" y="3"/>
                </a:cxn>
                <a:cxn ang="0">
                  <a:pos x="17" y="0"/>
                </a:cxn>
                <a:cxn ang="0">
                  <a:pos x="0" y="42"/>
                </a:cxn>
              </a:cxnLst>
              <a:rect l="0" t="0" r="r" b="b"/>
              <a:pathLst>
                <a:path w="50" h="54">
                  <a:moveTo>
                    <a:pt x="0" y="42"/>
                  </a:moveTo>
                  <a:lnTo>
                    <a:pt x="4" y="43"/>
                  </a:lnTo>
                  <a:lnTo>
                    <a:pt x="14" y="49"/>
                  </a:lnTo>
                  <a:lnTo>
                    <a:pt x="21" y="53"/>
                  </a:lnTo>
                  <a:lnTo>
                    <a:pt x="20" y="44"/>
                  </a:lnTo>
                  <a:lnTo>
                    <a:pt x="21" y="34"/>
                  </a:lnTo>
                  <a:lnTo>
                    <a:pt x="29" y="27"/>
                  </a:lnTo>
                  <a:lnTo>
                    <a:pt x="36" y="26"/>
                  </a:lnTo>
                  <a:lnTo>
                    <a:pt x="46" y="30"/>
                  </a:lnTo>
                  <a:lnTo>
                    <a:pt x="49" y="12"/>
                  </a:lnTo>
                  <a:lnTo>
                    <a:pt x="28" y="3"/>
                  </a:lnTo>
                  <a:lnTo>
                    <a:pt x="17" y="0"/>
                  </a:lnTo>
                  <a:lnTo>
                    <a:pt x="0" y="4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1" name="Freeform 1205"/>
            <p:cNvSpPr>
              <a:spLocks/>
            </p:cNvSpPr>
            <p:nvPr userDrawn="1"/>
          </p:nvSpPr>
          <p:spPr bwMode="auto">
            <a:xfrm>
              <a:off x="1039" y="2117"/>
              <a:ext cx="29" cy="41"/>
            </a:xfrm>
            <a:custGeom>
              <a:avLst/>
              <a:gdLst/>
              <a:ahLst/>
              <a:cxnLst>
                <a:cxn ang="0">
                  <a:pos x="26" y="4"/>
                </a:cxn>
                <a:cxn ang="0">
                  <a:pos x="16" y="0"/>
                </a:cxn>
                <a:cxn ang="0">
                  <a:pos x="9" y="1"/>
                </a:cxn>
                <a:cxn ang="0">
                  <a:pos x="1" y="8"/>
                </a:cxn>
                <a:cxn ang="0">
                  <a:pos x="0" y="18"/>
                </a:cxn>
                <a:cxn ang="0">
                  <a:pos x="1" y="27"/>
                </a:cxn>
                <a:cxn ang="0">
                  <a:pos x="7" y="32"/>
                </a:cxn>
                <a:cxn ang="0">
                  <a:pos x="13" y="39"/>
                </a:cxn>
                <a:cxn ang="0">
                  <a:pos x="25" y="29"/>
                </a:cxn>
                <a:cxn ang="0">
                  <a:pos x="28" y="16"/>
                </a:cxn>
                <a:cxn ang="0">
                  <a:pos x="26" y="4"/>
                </a:cxn>
              </a:cxnLst>
              <a:rect l="0" t="0" r="r" b="b"/>
              <a:pathLst>
                <a:path w="29" h="40">
                  <a:moveTo>
                    <a:pt x="26" y="4"/>
                  </a:moveTo>
                  <a:lnTo>
                    <a:pt x="16" y="0"/>
                  </a:lnTo>
                  <a:lnTo>
                    <a:pt x="9" y="1"/>
                  </a:lnTo>
                  <a:lnTo>
                    <a:pt x="1" y="8"/>
                  </a:lnTo>
                  <a:lnTo>
                    <a:pt x="0" y="18"/>
                  </a:lnTo>
                  <a:lnTo>
                    <a:pt x="1" y="27"/>
                  </a:lnTo>
                  <a:lnTo>
                    <a:pt x="7" y="32"/>
                  </a:lnTo>
                  <a:lnTo>
                    <a:pt x="13" y="39"/>
                  </a:lnTo>
                  <a:lnTo>
                    <a:pt x="25" y="29"/>
                  </a:lnTo>
                  <a:lnTo>
                    <a:pt x="28" y="16"/>
                  </a:lnTo>
                  <a:lnTo>
                    <a:pt x="26" y="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2" name="Freeform 1206"/>
            <p:cNvSpPr>
              <a:spLocks/>
            </p:cNvSpPr>
            <p:nvPr userDrawn="1"/>
          </p:nvSpPr>
          <p:spPr bwMode="auto">
            <a:xfrm>
              <a:off x="1052" y="2103"/>
              <a:ext cx="63" cy="68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3" y="57"/>
                </a:cxn>
                <a:cxn ang="0">
                  <a:pos x="20" y="67"/>
                </a:cxn>
                <a:cxn ang="0">
                  <a:pos x="29" y="60"/>
                </a:cxn>
                <a:cxn ang="0">
                  <a:pos x="36" y="58"/>
                </a:cxn>
                <a:cxn ang="0">
                  <a:pos x="40" y="61"/>
                </a:cxn>
                <a:cxn ang="0">
                  <a:pos x="56" y="62"/>
                </a:cxn>
                <a:cxn ang="0">
                  <a:pos x="62" y="51"/>
                </a:cxn>
                <a:cxn ang="0">
                  <a:pos x="61" y="33"/>
                </a:cxn>
                <a:cxn ang="0">
                  <a:pos x="49" y="23"/>
                </a:cxn>
                <a:cxn ang="0">
                  <a:pos x="39" y="12"/>
                </a:cxn>
                <a:cxn ang="0">
                  <a:pos x="36" y="1"/>
                </a:cxn>
                <a:cxn ang="0">
                  <a:pos x="16" y="0"/>
                </a:cxn>
                <a:cxn ang="0">
                  <a:pos x="13" y="18"/>
                </a:cxn>
                <a:cxn ang="0">
                  <a:pos x="15" y="30"/>
                </a:cxn>
                <a:cxn ang="0">
                  <a:pos x="12" y="43"/>
                </a:cxn>
                <a:cxn ang="0">
                  <a:pos x="0" y="53"/>
                </a:cxn>
              </a:cxnLst>
              <a:rect l="0" t="0" r="r" b="b"/>
              <a:pathLst>
                <a:path w="63" h="68">
                  <a:moveTo>
                    <a:pt x="0" y="53"/>
                  </a:moveTo>
                  <a:lnTo>
                    <a:pt x="3" y="57"/>
                  </a:lnTo>
                  <a:lnTo>
                    <a:pt x="20" y="67"/>
                  </a:lnTo>
                  <a:lnTo>
                    <a:pt x="29" y="60"/>
                  </a:lnTo>
                  <a:lnTo>
                    <a:pt x="36" y="58"/>
                  </a:lnTo>
                  <a:lnTo>
                    <a:pt x="40" y="61"/>
                  </a:lnTo>
                  <a:lnTo>
                    <a:pt x="56" y="62"/>
                  </a:lnTo>
                  <a:lnTo>
                    <a:pt x="62" y="51"/>
                  </a:lnTo>
                  <a:lnTo>
                    <a:pt x="61" y="33"/>
                  </a:lnTo>
                  <a:lnTo>
                    <a:pt x="49" y="23"/>
                  </a:lnTo>
                  <a:lnTo>
                    <a:pt x="39" y="12"/>
                  </a:lnTo>
                  <a:lnTo>
                    <a:pt x="36" y="1"/>
                  </a:lnTo>
                  <a:lnTo>
                    <a:pt x="16" y="0"/>
                  </a:lnTo>
                  <a:lnTo>
                    <a:pt x="13" y="18"/>
                  </a:lnTo>
                  <a:lnTo>
                    <a:pt x="15" y="30"/>
                  </a:lnTo>
                  <a:lnTo>
                    <a:pt x="12" y="43"/>
                  </a:lnTo>
                  <a:lnTo>
                    <a:pt x="0" y="5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3" name="Freeform 1207"/>
            <p:cNvSpPr>
              <a:spLocks/>
            </p:cNvSpPr>
            <p:nvPr userDrawn="1"/>
          </p:nvSpPr>
          <p:spPr bwMode="auto">
            <a:xfrm>
              <a:off x="922" y="2100"/>
              <a:ext cx="148" cy="163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16" y="7"/>
                </a:cxn>
                <a:cxn ang="0">
                  <a:pos x="4" y="11"/>
                </a:cxn>
                <a:cxn ang="0">
                  <a:pos x="0" y="21"/>
                </a:cxn>
                <a:cxn ang="0">
                  <a:pos x="3" y="29"/>
                </a:cxn>
                <a:cxn ang="0">
                  <a:pos x="11" y="40"/>
                </a:cxn>
                <a:cxn ang="0">
                  <a:pos x="29" y="38"/>
                </a:cxn>
                <a:cxn ang="0">
                  <a:pos x="39" y="54"/>
                </a:cxn>
                <a:cxn ang="0">
                  <a:pos x="64" y="79"/>
                </a:cxn>
                <a:cxn ang="0">
                  <a:pos x="101" y="105"/>
                </a:cxn>
                <a:cxn ang="0">
                  <a:pos x="112" y="123"/>
                </a:cxn>
                <a:cxn ang="0">
                  <a:pos x="102" y="137"/>
                </a:cxn>
                <a:cxn ang="0">
                  <a:pos x="79" y="137"/>
                </a:cxn>
                <a:cxn ang="0">
                  <a:pos x="66" y="145"/>
                </a:cxn>
                <a:cxn ang="0">
                  <a:pos x="80" y="150"/>
                </a:cxn>
                <a:cxn ang="0">
                  <a:pos x="102" y="163"/>
                </a:cxn>
                <a:cxn ang="0">
                  <a:pos x="109" y="148"/>
                </a:cxn>
                <a:cxn ang="0">
                  <a:pos x="119" y="133"/>
                </a:cxn>
                <a:cxn ang="0">
                  <a:pos x="126" y="115"/>
                </a:cxn>
                <a:cxn ang="0">
                  <a:pos x="120" y="105"/>
                </a:cxn>
                <a:cxn ang="0">
                  <a:pos x="127" y="100"/>
                </a:cxn>
                <a:cxn ang="0">
                  <a:pos x="137" y="105"/>
                </a:cxn>
                <a:cxn ang="0">
                  <a:pos x="146" y="114"/>
                </a:cxn>
                <a:cxn ang="0">
                  <a:pos x="143" y="97"/>
                </a:cxn>
                <a:cxn ang="0">
                  <a:pos x="106" y="75"/>
                </a:cxn>
                <a:cxn ang="0">
                  <a:pos x="80" y="42"/>
                </a:cxn>
                <a:cxn ang="0">
                  <a:pos x="66" y="23"/>
                </a:cxn>
                <a:cxn ang="0">
                  <a:pos x="66" y="3"/>
                </a:cxn>
                <a:cxn ang="0">
                  <a:pos x="67" y="38"/>
                </a:cxn>
                <a:cxn ang="0">
                  <a:pos x="66" y="36"/>
                </a:cxn>
                <a:cxn ang="0">
                  <a:pos x="64" y="36"/>
                </a:cxn>
                <a:cxn ang="0">
                  <a:pos x="63" y="37"/>
                </a:cxn>
                <a:cxn ang="0">
                  <a:pos x="63" y="39"/>
                </a:cxn>
                <a:cxn ang="0">
                  <a:pos x="63" y="41"/>
                </a:cxn>
                <a:cxn ang="0">
                  <a:pos x="65" y="41"/>
                </a:cxn>
                <a:cxn ang="0">
                  <a:pos x="66" y="41"/>
                </a:cxn>
                <a:cxn ang="0">
                  <a:pos x="67" y="40"/>
                </a:cxn>
                <a:cxn ang="0">
                  <a:pos x="66" y="3"/>
                </a:cxn>
                <a:cxn ang="0">
                  <a:pos x="66" y="72"/>
                </a:cxn>
                <a:cxn ang="0">
                  <a:pos x="65" y="71"/>
                </a:cxn>
                <a:cxn ang="0">
                  <a:pos x="63" y="71"/>
                </a:cxn>
                <a:cxn ang="0">
                  <a:pos x="62" y="72"/>
                </a:cxn>
                <a:cxn ang="0">
                  <a:pos x="62" y="74"/>
                </a:cxn>
                <a:cxn ang="0">
                  <a:pos x="63" y="75"/>
                </a:cxn>
                <a:cxn ang="0">
                  <a:pos x="64" y="76"/>
                </a:cxn>
                <a:cxn ang="0">
                  <a:pos x="65" y="75"/>
                </a:cxn>
                <a:cxn ang="0">
                  <a:pos x="66" y="74"/>
                </a:cxn>
                <a:cxn ang="0">
                  <a:pos x="66" y="3"/>
                </a:cxn>
              </a:cxnLst>
              <a:rect l="0" t="0" r="r" b="b"/>
              <a:pathLst>
                <a:path w="148" h="164">
                  <a:moveTo>
                    <a:pt x="66" y="3"/>
                  </a:moveTo>
                  <a:lnTo>
                    <a:pt x="27" y="0"/>
                  </a:lnTo>
                  <a:lnTo>
                    <a:pt x="23" y="3"/>
                  </a:lnTo>
                  <a:lnTo>
                    <a:pt x="16" y="7"/>
                  </a:lnTo>
                  <a:lnTo>
                    <a:pt x="8" y="12"/>
                  </a:lnTo>
                  <a:lnTo>
                    <a:pt x="4" y="11"/>
                  </a:lnTo>
                  <a:lnTo>
                    <a:pt x="1" y="1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3" y="29"/>
                  </a:lnTo>
                  <a:lnTo>
                    <a:pt x="8" y="32"/>
                  </a:lnTo>
                  <a:lnTo>
                    <a:pt x="11" y="40"/>
                  </a:lnTo>
                  <a:lnTo>
                    <a:pt x="25" y="34"/>
                  </a:lnTo>
                  <a:lnTo>
                    <a:pt x="29" y="38"/>
                  </a:lnTo>
                  <a:lnTo>
                    <a:pt x="36" y="45"/>
                  </a:lnTo>
                  <a:lnTo>
                    <a:pt x="39" y="54"/>
                  </a:lnTo>
                  <a:lnTo>
                    <a:pt x="47" y="64"/>
                  </a:lnTo>
                  <a:lnTo>
                    <a:pt x="64" y="79"/>
                  </a:lnTo>
                  <a:lnTo>
                    <a:pt x="83" y="93"/>
                  </a:lnTo>
                  <a:lnTo>
                    <a:pt x="101" y="105"/>
                  </a:lnTo>
                  <a:lnTo>
                    <a:pt x="109" y="112"/>
                  </a:lnTo>
                  <a:lnTo>
                    <a:pt x="112" y="123"/>
                  </a:lnTo>
                  <a:lnTo>
                    <a:pt x="112" y="125"/>
                  </a:lnTo>
                  <a:lnTo>
                    <a:pt x="102" y="137"/>
                  </a:lnTo>
                  <a:lnTo>
                    <a:pt x="91" y="140"/>
                  </a:lnTo>
                  <a:lnTo>
                    <a:pt x="79" y="137"/>
                  </a:lnTo>
                  <a:lnTo>
                    <a:pt x="71" y="139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80" y="150"/>
                  </a:lnTo>
                  <a:lnTo>
                    <a:pt x="83" y="155"/>
                  </a:lnTo>
                  <a:lnTo>
                    <a:pt x="102" y="163"/>
                  </a:lnTo>
                  <a:lnTo>
                    <a:pt x="105" y="151"/>
                  </a:lnTo>
                  <a:lnTo>
                    <a:pt x="109" y="148"/>
                  </a:lnTo>
                  <a:lnTo>
                    <a:pt x="115" y="141"/>
                  </a:lnTo>
                  <a:lnTo>
                    <a:pt x="119" y="133"/>
                  </a:lnTo>
                  <a:lnTo>
                    <a:pt x="127" y="122"/>
                  </a:lnTo>
                  <a:lnTo>
                    <a:pt x="126" y="115"/>
                  </a:lnTo>
                  <a:lnTo>
                    <a:pt x="120" y="108"/>
                  </a:lnTo>
                  <a:lnTo>
                    <a:pt x="120" y="105"/>
                  </a:lnTo>
                  <a:lnTo>
                    <a:pt x="125" y="101"/>
                  </a:lnTo>
                  <a:lnTo>
                    <a:pt x="127" y="100"/>
                  </a:lnTo>
                  <a:lnTo>
                    <a:pt x="131" y="102"/>
                  </a:lnTo>
                  <a:lnTo>
                    <a:pt x="137" y="105"/>
                  </a:lnTo>
                  <a:lnTo>
                    <a:pt x="141" y="112"/>
                  </a:lnTo>
                  <a:lnTo>
                    <a:pt x="146" y="114"/>
                  </a:lnTo>
                  <a:lnTo>
                    <a:pt x="147" y="109"/>
                  </a:lnTo>
                  <a:lnTo>
                    <a:pt x="143" y="97"/>
                  </a:lnTo>
                  <a:lnTo>
                    <a:pt x="128" y="90"/>
                  </a:lnTo>
                  <a:lnTo>
                    <a:pt x="106" y="75"/>
                  </a:lnTo>
                  <a:lnTo>
                    <a:pt x="86" y="56"/>
                  </a:lnTo>
                  <a:lnTo>
                    <a:pt x="80" y="42"/>
                  </a:lnTo>
                  <a:lnTo>
                    <a:pt x="68" y="28"/>
                  </a:lnTo>
                  <a:lnTo>
                    <a:pt x="66" y="23"/>
                  </a:lnTo>
                  <a:lnTo>
                    <a:pt x="69" y="21"/>
                  </a:lnTo>
                  <a:lnTo>
                    <a:pt x="66" y="3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6" y="37"/>
                  </a:lnTo>
                  <a:lnTo>
                    <a:pt x="66" y="36"/>
                  </a:lnTo>
                  <a:lnTo>
                    <a:pt x="65" y="36"/>
                  </a:lnTo>
                  <a:lnTo>
                    <a:pt x="64" y="36"/>
                  </a:lnTo>
                  <a:lnTo>
                    <a:pt x="64" y="37"/>
                  </a:lnTo>
                  <a:lnTo>
                    <a:pt x="63" y="37"/>
                  </a:lnTo>
                  <a:lnTo>
                    <a:pt x="63" y="38"/>
                  </a:lnTo>
                  <a:lnTo>
                    <a:pt x="63" y="39"/>
                  </a:lnTo>
                  <a:lnTo>
                    <a:pt x="63" y="40"/>
                  </a:lnTo>
                  <a:lnTo>
                    <a:pt x="63" y="41"/>
                  </a:lnTo>
                  <a:lnTo>
                    <a:pt x="64" y="41"/>
                  </a:lnTo>
                  <a:lnTo>
                    <a:pt x="65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0"/>
                  </a:lnTo>
                  <a:lnTo>
                    <a:pt x="67" y="40"/>
                  </a:lnTo>
                  <a:lnTo>
                    <a:pt x="67" y="39"/>
                  </a:lnTo>
                  <a:lnTo>
                    <a:pt x="66" y="3"/>
                  </a:lnTo>
                  <a:lnTo>
                    <a:pt x="66" y="73"/>
                  </a:lnTo>
                  <a:lnTo>
                    <a:pt x="66" y="72"/>
                  </a:lnTo>
                  <a:lnTo>
                    <a:pt x="65" y="72"/>
                  </a:lnTo>
                  <a:lnTo>
                    <a:pt x="65" y="71"/>
                  </a:lnTo>
                  <a:lnTo>
                    <a:pt x="64" y="71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2" y="72"/>
                  </a:lnTo>
                  <a:lnTo>
                    <a:pt x="62" y="73"/>
                  </a:lnTo>
                  <a:lnTo>
                    <a:pt x="62" y="74"/>
                  </a:lnTo>
                  <a:lnTo>
                    <a:pt x="62" y="75"/>
                  </a:lnTo>
                  <a:lnTo>
                    <a:pt x="63" y="75"/>
                  </a:lnTo>
                  <a:lnTo>
                    <a:pt x="63" y="76"/>
                  </a:lnTo>
                  <a:lnTo>
                    <a:pt x="64" y="76"/>
                  </a:lnTo>
                  <a:lnTo>
                    <a:pt x="64" y="75"/>
                  </a:lnTo>
                  <a:lnTo>
                    <a:pt x="65" y="75"/>
                  </a:lnTo>
                  <a:lnTo>
                    <a:pt x="66" y="75"/>
                  </a:lnTo>
                  <a:lnTo>
                    <a:pt x="66" y="74"/>
                  </a:lnTo>
                  <a:lnTo>
                    <a:pt x="66" y="73"/>
                  </a:lnTo>
                  <a:lnTo>
                    <a:pt x="66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4" name="Freeform 1208"/>
            <p:cNvSpPr>
              <a:spLocks/>
            </p:cNvSpPr>
            <p:nvPr userDrawn="1"/>
          </p:nvSpPr>
          <p:spPr bwMode="auto">
            <a:xfrm>
              <a:off x="922" y="2100"/>
              <a:ext cx="148" cy="163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27" y="0"/>
                </a:cxn>
                <a:cxn ang="0">
                  <a:pos x="23" y="3"/>
                </a:cxn>
                <a:cxn ang="0">
                  <a:pos x="16" y="7"/>
                </a:cxn>
                <a:cxn ang="0">
                  <a:pos x="8" y="12"/>
                </a:cxn>
                <a:cxn ang="0">
                  <a:pos x="4" y="11"/>
                </a:cxn>
                <a:cxn ang="0">
                  <a:pos x="1" y="11"/>
                </a:cxn>
                <a:cxn ang="0">
                  <a:pos x="0" y="21"/>
                </a:cxn>
                <a:cxn ang="0">
                  <a:pos x="0" y="24"/>
                </a:cxn>
                <a:cxn ang="0">
                  <a:pos x="3" y="29"/>
                </a:cxn>
                <a:cxn ang="0">
                  <a:pos x="8" y="32"/>
                </a:cxn>
                <a:cxn ang="0">
                  <a:pos x="11" y="40"/>
                </a:cxn>
                <a:cxn ang="0">
                  <a:pos x="25" y="34"/>
                </a:cxn>
                <a:cxn ang="0">
                  <a:pos x="29" y="38"/>
                </a:cxn>
                <a:cxn ang="0">
                  <a:pos x="36" y="45"/>
                </a:cxn>
                <a:cxn ang="0">
                  <a:pos x="39" y="54"/>
                </a:cxn>
                <a:cxn ang="0">
                  <a:pos x="47" y="64"/>
                </a:cxn>
                <a:cxn ang="0">
                  <a:pos x="64" y="79"/>
                </a:cxn>
                <a:cxn ang="0">
                  <a:pos x="83" y="93"/>
                </a:cxn>
                <a:cxn ang="0">
                  <a:pos x="101" y="105"/>
                </a:cxn>
                <a:cxn ang="0">
                  <a:pos x="109" y="112"/>
                </a:cxn>
                <a:cxn ang="0">
                  <a:pos x="112" y="123"/>
                </a:cxn>
                <a:cxn ang="0">
                  <a:pos x="112" y="125"/>
                </a:cxn>
                <a:cxn ang="0">
                  <a:pos x="102" y="137"/>
                </a:cxn>
                <a:cxn ang="0">
                  <a:pos x="91" y="140"/>
                </a:cxn>
                <a:cxn ang="0">
                  <a:pos x="79" y="137"/>
                </a:cxn>
                <a:cxn ang="0">
                  <a:pos x="71" y="139"/>
                </a:cxn>
                <a:cxn ang="0">
                  <a:pos x="66" y="145"/>
                </a:cxn>
                <a:cxn ang="0">
                  <a:pos x="67" y="147"/>
                </a:cxn>
                <a:cxn ang="0">
                  <a:pos x="80" y="150"/>
                </a:cxn>
                <a:cxn ang="0">
                  <a:pos x="83" y="155"/>
                </a:cxn>
                <a:cxn ang="0">
                  <a:pos x="102" y="163"/>
                </a:cxn>
                <a:cxn ang="0">
                  <a:pos x="105" y="151"/>
                </a:cxn>
                <a:cxn ang="0">
                  <a:pos x="109" y="148"/>
                </a:cxn>
                <a:cxn ang="0">
                  <a:pos x="115" y="141"/>
                </a:cxn>
                <a:cxn ang="0">
                  <a:pos x="119" y="133"/>
                </a:cxn>
                <a:cxn ang="0">
                  <a:pos x="127" y="122"/>
                </a:cxn>
                <a:cxn ang="0">
                  <a:pos x="126" y="115"/>
                </a:cxn>
                <a:cxn ang="0">
                  <a:pos x="120" y="108"/>
                </a:cxn>
                <a:cxn ang="0">
                  <a:pos x="120" y="105"/>
                </a:cxn>
                <a:cxn ang="0">
                  <a:pos x="125" y="101"/>
                </a:cxn>
                <a:cxn ang="0">
                  <a:pos x="127" y="100"/>
                </a:cxn>
                <a:cxn ang="0">
                  <a:pos x="131" y="102"/>
                </a:cxn>
                <a:cxn ang="0">
                  <a:pos x="137" y="105"/>
                </a:cxn>
                <a:cxn ang="0">
                  <a:pos x="141" y="112"/>
                </a:cxn>
                <a:cxn ang="0">
                  <a:pos x="146" y="114"/>
                </a:cxn>
                <a:cxn ang="0">
                  <a:pos x="147" y="109"/>
                </a:cxn>
                <a:cxn ang="0">
                  <a:pos x="143" y="97"/>
                </a:cxn>
                <a:cxn ang="0">
                  <a:pos x="128" y="90"/>
                </a:cxn>
                <a:cxn ang="0">
                  <a:pos x="106" y="75"/>
                </a:cxn>
                <a:cxn ang="0">
                  <a:pos x="86" y="56"/>
                </a:cxn>
                <a:cxn ang="0">
                  <a:pos x="80" y="42"/>
                </a:cxn>
                <a:cxn ang="0">
                  <a:pos x="68" y="28"/>
                </a:cxn>
                <a:cxn ang="0">
                  <a:pos x="66" y="23"/>
                </a:cxn>
                <a:cxn ang="0">
                  <a:pos x="69" y="21"/>
                </a:cxn>
                <a:cxn ang="0">
                  <a:pos x="66" y="3"/>
                </a:cxn>
              </a:cxnLst>
              <a:rect l="0" t="0" r="r" b="b"/>
              <a:pathLst>
                <a:path w="148" h="164">
                  <a:moveTo>
                    <a:pt x="66" y="3"/>
                  </a:moveTo>
                  <a:lnTo>
                    <a:pt x="27" y="0"/>
                  </a:lnTo>
                  <a:lnTo>
                    <a:pt x="23" y="3"/>
                  </a:lnTo>
                  <a:lnTo>
                    <a:pt x="16" y="7"/>
                  </a:lnTo>
                  <a:lnTo>
                    <a:pt x="8" y="12"/>
                  </a:lnTo>
                  <a:lnTo>
                    <a:pt x="4" y="11"/>
                  </a:lnTo>
                  <a:lnTo>
                    <a:pt x="1" y="1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3" y="29"/>
                  </a:lnTo>
                  <a:lnTo>
                    <a:pt x="8" y="32"/>
                  </a:lnTo>
                  <a:lnTo>
                    <a:pt x="11" y="40"/>
                  </a:lnTo>
                  <a:lnTo>
                    <a:pt x="25" y="34"/>
                  </a:lnTo>
                  <a:lnTo>
                    <a:pt x="29" y="38"/>
                  </a:lnTo>
                  <a:lnTo>
                    <a:pt x="36" y="45"/>
                  </a:lnTo>
                  <a:lnTo>
                    <a:pt x="39" y="54"/>
                  </a:lnTo>
                  <a:lnTo>
                    <a:pt x="47" y="64"/>
                  </a:lnTo>
                  <a:lnTo>
                    <a:pt x="64" y="79"/>
                  </a:lnTo>
                  <a:lnTo>
                    <a:pt x="83" y="93"/>
                  </a:lnTo>
                  <a:lnTo>
                    <a:pt x="101" y="105"/>
                  </a:lnTo>
                  <a:lnTo>
                    <a:pt x="109" y="112"/>
                  </a:lnTo>
                  <a:lnTo>
                    <a:pt x="112" y="123"/>
                  </a:lnTo>
                  <a:lnTo>
                    <a:pt x="112" y="125"/>
                  </a:lnTo>
                  <a:lnTo>
                    <a:pt x="102" y="137"/>
                  </a:lnTo>
                  <a:lnTo>
                    <a:pt x="91" y="140"/>
                  </a:lnTo>
                  <a:lnTo>
                    <a:pt x="79" y="137"/>
                  </a:lnTo>
                  <a:lnTo>
                    <a:pt x="71" y="139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80" y="150"/>
                  </a:lnTo>
                  <a:lnTo>
                    <a:pt x="83" y="155"/>
                  </a:lnTo>
                  <a:lnTo>
                    <a:pt x="102" y="163"/>
                  </a:lnTo>
                  <a:lnTo>
                    <a:pt x="105" y="151"/>
                  </a:lnTo>
                  <a:lnTo>
                    <a:pt x="109" y="148"/>
                  </a:lnTo>
                  <a:lnTo>
                    <a:pt x="115" y="141"/>
                  </a:lnTo>
                  <a:lnTo>
                    <a:pt x="119" y="133"/>
                  </a:lnTo>
                  <a:lnTo>
                    <a:pt x="127" y="122"/>
                  </a:lnTo>
                  <a:lnTo>
                    <a:pt x="126" y="115"/>
                  </a:lnTo>
                  <a:lnTo>
                    <a:pt x="120" y="108"/>
                  </a:lnTo>
                  <a:lnTo>
                    <a:pt x="120" y="105"/>
                  </a:lnTo>
                  <a:lnTo>
                    <a:pt x="125" y="101"/>
                  </a:lnTo>
                  <a:lnTo>
                    <a:pt x="127" y="100"/>
                  </a:lnTo>
                  <a:lnTo>
                    <a:pt x="131" y="102"/>
                  </a:lnTo>
                  <a:lnTo>
                    <a:pt x="137" y="105"/>
                  </a:lnTo>
                  <a:lnTo>
                    <a:pt x="141" y="112"/>
                  </a:lnTo>
                  <a:lnTo>
                    <a:pt x="146" y="114"/>
                  </a:lnTo>
                  <a:lnTo>
                    <a:pt x="147" y="109"/>
                  </a:lnTo>
                  <a:lnTo>
                    <a:pt x="143" y="97"/>
                  </a:lnTo>
                  <a:lnTo>
                    <a:pt x="128" y="90"/>
                  </a:lnTo>
                  <a:lnTo>
                    <a:pt x="106" y="75"/>
                  </a:lnTo>
                  <a:lnTo>
                    <a:pt x="86" y="56"/>
                  </a:lnTo>
                  <a:lnTo>
                    <a:pt x="80" y="42"/>
                  </a:lnTo>
                  <a:lnTo>
                    <a:pt x="68" y="28"/>
                  </a:lnTo>
                  <a:lnTo>
                    <a:pt x="66" y="23"/>
                  </a:lnTo>
                  <a:lnTo>
                    <a:pt x="69" y="21"/>
                  </a:lnTo>
                  <a:lnTo>
                    <a:pt x="66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5" name="Freeform 1209"/>
            <p:cNvSpPr>
              <a:spLocks/>
            </p:cNvSpPr>
            <p:nvPr userDrawn="1"/>
          </p:nvSpPr>
          <p:spPr bwMode="auto">
            <a:xfrm>
              <a:off x="985" y="2137"/>
              <a:ext cx="17" cy="18"/>
            </a:xfrm>
            <a:custGeom>
              <a:avLst/>
              <a:gdLst/>
              <a:ahLst/>
              <a:cxnLst>
                <a:cxn ang="0">
                  <a:pos x="16" y="9"/>
                </a:cxn>
                <a:cxn ang="0">
                  <a:pos x="16" y="6"/>
                </a:cxn>
                <a:cxn ang="0">
                  <a:pos x="12" y="3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lnTo>
                    <a:pt x="16" y="6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6" name="Freeform 1210"/>
            <p:cNvSpPr>
              <a:spLocks/>
            </p:cNvSpPr>
            <p:nvPr userDrawn="1"/>
          </p:nvSpPr>
          <p:spPr bwMode="auto">
            <a:xfrm>
              <a:off x="984" y="2171"/>
              <a:ext cx="17" cy="17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3"/>
                </a:cxn>
                <a:cxn ang="0">
                  <a:pos x="12" y="3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9"/>
                </a:cxn>
                <a:cxn ang="0">
                  <a:pos x="16" y="6"/>
                </a:cxn>
              </a:cxnLst>
              <a:rect l="0" t="0" r="r" b="b"/>
              <a:pathLst>
                <a:path w="17" h="17">
                  <a:moveTo>
                    <a:pt x="16" y="6"/>
                  </a:moveTo>
                  <a:lnTo>
                    <a:pt x="16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7" name="Freeform 1211"/>
            <p:cNvSpPr>
              <a:spLocks/>
            </p:cNvSpPr>
            <p:nvPr userDrawn="1"/>
          </p:nvSpPr>
          <p:spPr bwMode="auto">
            <a:xfrm>
              <a:off x="1412" y="2152"/>
              <a:ext cx="68" cy="8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7" y="6"/>
                </a:cxn>
                <a:cxn ang="0">
                  <a:pos x="9" y="14"/>
                </a:cxn>
                <a:cxn ang="0">
                  <a:pos x="11" y="23"/>
                </a:cxn>
                <a:cxn ang="0">
                  <a:pos x="9" y="34"/>
                </a:cxn>
                <a:cxn ang="0">
                  <a:pos x="0" y="41"/>
                </a:cxn>
                <a:cxn ang="0">
                  <a:pos x="6" y="44"/>
                </a:cxn>
                <a:cxn ang="0">
                  <a:pos x="18" y="57"/>
                </a:cxn>
                <a:cxn ang="0">
                  <a:pos x="22" y="65"/>
                </a:cxn>
                <a:cxn ang="0">
                  <a:pos x="35" y="74"/>
                </a:cxn>
                <a:cxn ang="0">
                  <a:pos x="31" y="78"/>
                </a:cxn>
                <a:cxn ang="0">
                  <a:pos x="46" y="86"/>
                </a:cxn>
                <a:cxn ang="0">
                  <a:pos x="53" y="88"/>
                </a:cxn>
                <a:cxn ang="0">
                  <a:pos x="53" y="87"/>
                </a:cxn>
                <a:cxn ang="0">
                  <a:pos x="50" y="75"/>
                </a:cxn>
                <a:cxn ang="0">
                  <a:pos x="55" y="57"/>
                </a:cxn>
                <a:cxn ang="0">
                  <a:pos x="65" y="52"/>
                </a:cxn>
                <a:cxn ang="0">
                  <a:pos x="67" y="44"/>
                </a:cxn>
                <a:cxn ang="0">
                  <a:pos x="61" y="34"/>
                </a:cxn>
                <a:cxn ang="0">
                  <a:pos x="50" y="27"/>
                </a:cxn>
                <a:cxn ang="0">
                  <a:pos x="36" y="11"/>
                </a:cxn>
                <a:cxn ang="0">
                  <a:pos x="30" y="0"/>
                </a:cxn>
              </a:cxnLst>
              <a:rect l="0" t="0" r="r" b="b"/>
              <a:pathLst>
                <a:path w="68" h="89">
                  <a:moveTo>
                    <a:pt x="30" y="0"/>
                  </a:moveTo>
                  <a:lnTo>
                    <a:pt x="7" y="6"/>
                  </a:lnTo>
                  <a:lnTo>
                    <a:pt x="9" y="14"/>
                  </a:lnTo>
                  <a:lnTo>
                    <a:pt x="11" y="23"/>
                  </a:lnTo>
                  <a:lnTo>
                    <a:pt x="9" y="34"/>
                  </a:lnTo>
                  <a:lnTo>
                    <a:pt x="0" y="41"/>
                  </a:lnTo>
                  <a:lnTo>
                    <a:pt x="6" y="44"/>
                  </a:lnTo>
                  <a:lnTo>
                    <a:pt x="18" y="57"/>
                  </a:lnTo>
                  <a:lnTo>
                    <a:pt x="22" y="65"/>
                  </a:lnTo>
                  <a:lnTo>
                    <a:pt x="35" y="74"/>
                  </a:lnTo>
                  <a:lnTo>
                    <a:pt x="31" y="78"/>
                  </a:lnTo>
                  <a:lnTo>
                    <a:pt x="46" y="86"/>
                  </a:lnTo>
                  <a:lnTo>
                    <a:pt x="53" y="88"/>
                  </a:lnTo>
                  <a:lnTo>
                    <a:pt x="53" y="87"/>
                  </a:lnTo>
                  <a:lnTo>
                    <a:pt x="50" y="75"/>
                  </a:lnTo>
                  <a:lnTo>
                    <a:pt x="55" y="57"/>
                  </a:lnTo>
                  <a:lnTo>
                    <a:pt x="65" y="52"/>
                  </a:lnTo>
                  <a:lnTo>
                    <a:pt x="67" y="44"/>
                  </a:lnTo>
                  <a:lnTo>
                    <a:pt x="61" y="34"/>
                  </a:lnTo>
                  <a:lnTo>
                    <a:pt x="50" y="27"/>
                  </a:lnTo>
                  <a:lnTo>
                    <a:pt x="36" y="11"/>
                  </a:lnTo>
                  <a:lnTo>
                    <a:pt x="3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8" name="Freeform 1212"/>
            <p:cNvSpPr>
              <a:spLocks/>
            </p:cNvSpPr>
            <p:nvPr userDrawn="1"/>
          </p:nvSpPr>
          <p:spPr bwMode="auto">
            <a:xfrm>
              <a:off x="1342" y="2129"/>
              <a:ext cx="82" cy="64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5" y="16"/>
                </a:cxn>
                <a:cxn ang="0">
                  <a:pos x="20" y="31"/>
                </a:cxn>
                <a:cxn ang="0">
                  <a:pos x="31" y="43"/>
                </a:cxn>
                <a:cxn ang="0">
                  <a:pos x="22" y="53"/>
                </a:cxn>
                <a:cxn ang="0">
                  <a:pos x="33" y="52"/>
                </a:cxn>
                <a:cxn ang="0">
                  <a:pos x="39" y="55"/>
                </a:cxn>
                <a:cxn ang="0">
                  <a:pos x="47" y="57"/>
                </a:cxn>
                <a:cxn ang="0">
                  <a:pos x="64" y="60"/>
                </a:cxn>
                <a:cxn ang="0">
                  <a:pos x="70" y="63"/>
                </a:cxn>
                <a:cxn ang="0">
                  <a:pos x="79" y="56"/>
                </a:cxn>
                <a:cxn ang="0">
                  <a:pos x="81" y="45"/>
                </a:cxn>
                <a:cxn ang="0">
                  <a:pos x="79" y="36"/>
                </a:cxn>
                <a:cxn ang="0">
                  <a:pos x="77" y="28"/>
                </a:cxn>
                <a:cxn ang="0">
                  <a:pos x="73" y="19"/>
                </a:cxn>
                <a:cxn ang="0">
                  <a:pos x="52" y="1"/>
                </a:cxn>
                <a:cxn ang="0">
                  <a:pos x="38" y="0"/>
                </a:cxn>
                <a:cxn ang="0">
                  <a:pos x="17" y="5"/>
                </a:cxn>
                <a:cxn ang="0">
                  <a:pos x="4" y="9"/>
                </a:cxn>
                <a:cxn ang="0">
                  <a:pos x="0" y="13"/>
                </a:cxn>
              </a:cxnLst>
              <a:rect l="0" t="0" r="r" b="b"/>
              <a:pathLst>
                <a:path w="82" h="64">
                  <a:moveTo>
                    <a:pt x="0" y="13"/>
                  </a:moveTo>
                  <a:lnTo>
                    <a:pt x="5" y="16"/>
                  </a:lnTo>
                  <a:lnTo>
                    <a:pt x="20" y="31"/>
                  </a:lnTo>
                  <a:lnTo>
                    <a:pt x="31" y="43"/>
                  </a:lnTo>
                  <a:lnTo>
                    <a:pt x="22" y="53"/>
                  </a:lnTo>
                  <a:lnTo>
                    <a:pt x="33" y="52"/>
                  </a:lnTo>
                  <a:lnTo>
                    <a:pt x="39" y="55"/>
                  </a:lnTo>
                  <a:lnTo>
                    <a:pt x="47" y="57"/>
                  </a:lnTo>
                  <a:lnTo>
                    <a:pt x="64" y="60"/>
                  </a:lnTo>
                  <a:lnTo>
                    <a:pt x="70" y="63"/>
                  </a:lnTo>
                  <a:lnTo>
                    <a:pt x="79" y="56"/>
                  </a:lnTo>
                  <a:lnTo>
                    <a:pt x="81" y="45"/>
                  </a:lnTo>
                  <a:lnTo>
                    <a:pt x="79" y="36"/>
                  </a:lnTo>
                  <a:lnTo>
                    <a:pt x="77" y="28"/>
                  </a:lnTo>
                  <a:lnTo>
                    <a:pt x="73" y="19"/>
                  </a:lnTo>
                  <a:lnTo>
                    <a:pt x="52" y="1"/>
                  </a:lnTo>
                  <a:lnTo>
                    <a:pt x="38" y="0"/>
                  </a:lnTo>
                  <a:lnTo>
                    <a:pt x="17" y="5"/>
                  </a:lnTo>
                  <a:lnTo>
                    <a:pt x="4" y="9"/>
                  </a:lnTo>
                  <a:lnTo>
                    <a:pt x="0" y="1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09" name="Freeform 1213"/>
            <p:cNvSpPr>
              <a:spLocks/>
            </p:cNvSpPr>
            <p:nvPr userDrawn="1"/>
          </p:nvSpPr>
          <p:spPr bwMode="auto">
            <a:xfrm>
              <a:off x="1381" y="2183"/>
              <a:ext cx="55" cy="41"/>
            </a:xfrm>
            <a:custGeom>
              <a:avLst/>
              <a:gdLst/>
              <a:ahLst/>
              <a:cxnLst>
                <a:cxn ang="0">
                  <a:pos x="31" y="8"/>
                </a:cxn>
                <a:cxn ang="0">
                  <a:pos x="25" y="5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4" y="12"/>
                </a:cxn>
                <a:cxn ang="0">
                  <a:pos x="27" y="39"/>
                </a:cxn>
                <a:cxn ang="0">
                  <a:pos x="42" y="37"/>
                </a:cxn>
                <a:cxn ang="0">
                  <a:pos x="53" y="32"/>
                </a:cxn>
                <a:cxn ang="0">
                  <a:pos x="49" y="24"/>
                </a:cxn>
                <a:cxn ang="0">
                  <a:pos x="37" y="11"/>
                </a:cxn>
                <a:cxn ang="0">
                  <a:pos x="31" y="8"/>
                </a:cxn>
              </a:cxnLst>
              <a:rect l="0" t="0" r="r" b="b"/>
              <a:pathLst>
                <a:path w="54" h="40">
                  <a:moveTo>
                    <a:pt x="31" y="8"/>
                  </a:moveTo>
                  <a:lnTo>
                    <a:pt x="25" y="5"/>
                  </a:lnTo>
                  <a:lnTo>
                    <a:pt x="8" y="2"/>
                  </a:lnTo>
                  <a:lnTo>
                    <a:pt x="0" y="0"/>
                  </a:lnTo>
                  <a:lnTo>
                    <a:pt x="4" y="12"/>
                  </a:lnTo>
                  <a:lnTo>
                    <a:pt x="27" y="39"/>
                  </a:lnTo>
                  <a:lnTo>
                    <a:pt x="42" y="37"/>
                  </a:lnTo>
                  <a:lnTo>
                    <a:pt x="53" y="32"/>
                  </a:lnTo>
                  <a:lnTo>
                    <a:pt x="49" y="24"/>
                  </a:lnTo>
                  <a:lnTo>
                    <a:pt x="37" y="11"/>
                  </a:lnTo>
                  <a:lnTo>
                    <a:pt x="31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0" name="Freeform 1214"/>
            <p:cNvSpPr>
              <a:spLocks/>
            </p:cNvSpPr>
            <p:nvPr userDrawn="1"/>
          </p:nvSpPr>
          <p:spPr bwMode="auto">
            <a:xfrm>
              <a:off x="1407" y="2215"/>
              <a:ext cx="217" cy="219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16" y="5"/>
                </a:cxn>
                <a:cxn ang="0">
                  <a:pos x="1" y="7"/>
                </a:cxn>
                <a:cxn ang="0">
                  <a:pos x="0" y="39"/>
                </a:cxn>
                <a:cxn ang="0">
                  <a:pos x="11" y="60"/>
                </a:cxn>
                <a:cxn ang="0">
                  <a:pos x="10" y="80"/>
                </a:cxn>
                <a:cxn ang="0">
                  <a:pos x="16" y="99"/>
                </a:cxn>
                <a:cxn ang="0">
                  <a:pos x="33" y="111"/>
                </a:cxn>
                <a:cxn ang="0">
                  <a:pos x="38" y="133"/>
                </a:cxn>
                <a:cxn ang="0">
                  <a:pos x="46" y="149"/>
                </a:cxn>
                <a:cxn ang="0">
                  <a:pos x="63" y="148"/>
                </a:cxn>
                <a:cxn ang="0">
                  <a:pos x="74" y="160"/>
                </a:cxn>
                <a:cxn ang="0">
                  <a:pos x="80" y="174"/>
                </a:cxn>
                <a:cxn ang="0">
                  <a:pos x="105" y="193"/>
                </a:cxn>
                <a:cxn ang="0">
                  <a:pos x="117" y="198"/>
                </a:cxn>
                <a:cxn ang="0">
                  <a:pos x="132" y="199"/>
                </a:cxn>
                <a:cxn ang="0">
                  <a:pos x="144" y="192"/>
                </a:cxn>
                <a:cxn ang="0">
                  <a:pos x="156" y="194"/>
                </a:cxn>
                <a:cxn ang="0">
                  <a:pos x="158" y="203"/>
                </a:cxn>
                <a:cxn ang="0">
                  <a:pos x="160" y="212"/>
                </a:cxn>
                <a:cxn ang="0">
                  <a:pos x="169" y="216"/>
                </a:cxn>
                <a:cxn ang="0">
                  <a:pos x="203" y="218"/>
                </a:cxn>
                <a:cxn ang="0">
                  <a:pos x="200" y="207"/>
                </a:cxn>
                <a:cxn ang="0">
                  <a:pos x="209" y="200"/>
                </a:cxn>
                <a:cxn ang="0">
                  <a:pos x="216" y="186"/>
                </a:cxn>
                <a:cxn ang="0">
                  <a:pos x="211" y="170"/>
                </a:cxn>
                <a:cxn ang="0">
                  <a:pos x="212" y="156"/>
                </a:cxn>
                <a:cxn ang="0">
                  <a:pos x="213" y="142"/>
                </a:cxn>
                <a:cxn ang="0">
                  <a:pos x="201" y="126"/>
                </a:cxn>
                <a:cxn ang="0">
                  <a:pos x="201" y="94"/>
                </a:cxn>
                <a:cxn ang="0">
                  <a:pos x="204" y="70"/>
                </a:cxn>
                <a:cxn ang="0">
                  <a:pos x="201" y="49"/>
                </a:cxn>
                <a:cxn ang="0">
                  <a:pos x="185" y="34"/>
                </a:cxn>
                <a:cxn ang="0">
                  <a:pos x="177" y="32"/>
                </a:cxn>
                <a:cxn ang="0">
                  <a:pos x="160" y="31"/>
                </a:cxn>
                <a:cxn ang="0">
                  <a:pos x="133" y="30"/>
                </a:cxn>
                <a:cxn ang="0">
                  <a:pos x="115" y="36"/>
                </a:cxn>
                <a:cxn ang="0">
                  <a:pos x="114" y="39"/>
                </a:cxn>
                <a:cxn ang="0">
                  <a:pos x="100" y="42"/>
                </a:cxn>
                <a:cxn ang="0">
                  <a:pos x="96" y="46"/>
                </a:cxn>
                <a:cxn ang="0">
                  <a:pos x="90" y="46"/>
                </a:cxn>
                <a:cxn ang="0">
                  <a:pos x="81" y="44"/>
                </a:cxn>
                <a:cxn ang="0">
                  <a:pos x="70" y="34"/>
                </a:cxn>
                <a:cxn ang="0">
                  <a:pos x="59" y="30"/>
                </a:cxn>
                <a:cxn ang="0">
                  <a:pos x="58" y="23"/>
                </a:cxn>
                <a:cxn ang="0">
                  <a:pos x="51" y="21"/>
                </a:cxn>
                <a:cxn ang="0">
                  <a:pos x="36" y="13"/>
                </a:cxn>
                <a:cxn ang="0">
                  <a:pos x="40" y="9"/>
                </a:cxn>
                <a:cxn ang="0">
                  <a:pos x="27" y="0"/>
                </a:cxn>
              </a:cxnLst>
              <a:rect l="0" t="0" r="r" b="b"/>
              <a:pathLst>
                <a:path w="217" h="219">
                  <a:moveTo>
                    <a:pt x="27" y="0"/>
                  </a:moveTo>
                  <a:lnTo>
                    <a:pt x="16" y="5"/>
                  </a:lnTo>
                  <a:lnTo>
                    <a:pt x="1" y="7"/>
                  </a:lnTo>
                  <a:lnTo>
                    <a:pt x="0" y="39"/>
                  </a:lnTo>
                  <a:lnTo>
                    <a:pt x="11" y="60"/>
                  </a:lnTo>
                  <a:lnTo>
                    <a:pt x="10" y="80"/>
                  </a:lnTo>
                  <a:lnTo>
                    <a:pt x="16" y="99"/>
                  </a:lnTo>
                  <a:lnTo>
                    <a:pt x="33" y="111"/>
                  </a:lnTo>
                  <a:lnTo>
                    <a:pt x="38" y="133"/>
                  </a:lnTo>
                  <a:lnTo>
                    <a:pt x="46" y="149"/>
                  </a:lnTo>
                  <a:lnTo>
                    <a:pt x="63" y="148"/>
                  </a:lnTo>
                  <a:lnTo>
                    <a:pt x="74" y="160"/>
                  </a:lnTo>
                  <a:lnTo>
                    <a:pt x="80" y="174"/>
                  </a:lnTo>
                  <a:lnTo>
                    <a:pt x="105" y="193"/>
                  </a:lnTo>
                  <a:lnTo>
                    <a:pt x="117" y="198"/>
                  </a:lnTo>
                  <a:lnTo>
                    <a:pt x="132" y="199"/>
                  </a:lnTo>
                  <a:lnTo>
                    <a:pt x="144" y="192"/>
                  </a:lnTo>
                  <a:lnTo>
                    <a:pt x="156" y="194"/>
                  </a:lnTo>
                  <a:lnTo>
                    <a:pt x="158" y="203"/>
                  </a:lnTo>
                  <a:lnTo>
                    <a:pt x="160" y="212"/>
                  </a:lnTo>
                  <a:lnTo>
                    <a:pt x="169" y="216"/>
                  </a:lnTo>
                  <a:lnTo>
                    <a:pt x="203" y="218"/>
                  </a:lnTo>
                  <a:lnTo>
                    <a:pt x="200" y="207"/>
                  </a:lnTo>
                  <a:lnTo>
                    <a:pt x="209" y="200"/>
                  </a:lnTo>
                  <a:lnTo>
                    <a:pt x="216" y="186"/>
                  </a:lnTo>
                  <a:lnTo>
                    <a:pt x="211" y="170"/>
                  </a:lnTo>
                  <a:lnTo>
                    <a:pt x="212" y="156"/>
                  </a:lnTo>
                  <a:lnTo>
                    <a:pt x="213" y="142"/>
                  </a:lnTo>
                  <a:lnTo>
                    <a:pt x="201" y="126"/>
                  </a:lnTo>
                  <a:lnTo>
                    <a:pt x="201" y="94"/>
                  </a:lnTo>
                  <a:lnTo>
                    <a:pt x="204" y="70"/>
                  </a:lnTo>
                  <a:lnTo>
                    <a:pt x="201" y="49"/>
                  </a:lnTo>
                  <a:lnTo>
                    <a:pt x="185" y="34"/>
                  </a:lnTo>
                  <a:lnTo>
                    <a:pt x="177" y="32"/>
                  </a:lnTo>
                  <a:lnTo>
                    <a:pt x="160" y="31"/>
                  </a:lnTo>
                  <a:lnTo>
                    <a:pt x="133" y="30"/>
                  </a:lnTo>
                  <a:lnTo>
                    <a:pt x="115" y="36"/>
                  </a:lnTo>
                  <a:lnTo>
                    <a:pt x="114" y="39"/>
                  </a:lnTo>
                  <a:lnTo>
                    <a:pt x="100" y="42"/>
                  </a:lnTo>
                  <a:lnTo>
                    <a:pt x="96" y="46"/>
                  </a:lnTo>
                  <a:lnTo>
                    <a:pt x="90" y="46"/>
                  </a:lnTo>
                  <a:lnTo>
                    <a:pt x="81" y="44"/>
                  </a:lnTo>
                  <a:lnTo>
                    <a:pt x="70" y="34"/>
                  </a:lnTo>
                  <a:lnTo>
                    <a:pt x="59" y="30"/>
                  </a:lnTo>
                  <a:lnTo>
                    <a:pt x="58" y="23"/>
                  </a:lnTo>
                  <a:lnTo>
                    <a:pt x="51" y="21"/>
                  </a:lnTo>
                  <a:lnTo>
                    <a:pt x="36" y="13"/>
                  </a:lnTo>
                  <a:lnTo>
                    <a:pt x="40" y="9"/>
                  </a:lnTo>
                  <a:lnTo>
                    <a:pt x="27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1" name="Freeform 1215"/>
            <p:cNvSpPr>
              <a:spLocks/>
            </p:cNvSpPr>
            <p:nvPr userDrawn="1"/>
          </p:nvSpPr>
          <p:spPr bwMode="auto">
            <a:xfrm>
              <a:off x="1325" y="2255"/>
              <a:ext cx="129" cy="124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42" y="3"/>
                </a:cxn>
                <a:cxn ang="0">
                  <a:pos x="38" y="34"/>
                </a:cxn>
                <a:cxn ang="0">
                  <a:pos x="12" y="52"/>
                </a:cxn>
                <a:cxn ang="0">
                  <a:pos x="0" y="63"/>
                </a:cxn>
                <a:cxn ang="0">
                  <a:pos x="13" y="79"/>
                </a:cxn>
                <a:cxn ang="0">
                  <a:pos x="14" y="79"/>
                </a:cxn>
                <a:cxn ang="0">
                  <a:pos x="39" y="93"/>
                </a:cxn>
                <a:cxn ang="0">
                  <a:pos x="61" y="108"/>
                </a:cxn>
                <a:cxn ang="0">
                  <a:pos x="76" y="119"/>
                </a:cxn>
                <a:cxn ang="0">
                  <a:pos x="96" y="123"/>
                </a:cxn>
                <a:cxn ang="0">
                  <a:pos x="105" y="118"/>
                </a:cxn>
                <a:cxn ang="0">
                  <a:pos x="122" y="121"/>
                </a:cxn>
                <a:cxn ang="0">
                  <a:pos x="128" y="110"/>
                </a:cxn>
                <a:cxn ang="0">
                  <a:pos x="120" y="94"/>
                </a:cxn>
                <a:cxn ang="0">
                  <a:pos x="115" y="72"/>
                </a:cxn>
                <a:cxn ang="0">
                  <a:pos x="98" y="60"/>
                </a:cxn>
                <a:cxn ang="0">
                  <a:pos x="92" y="41"/>
                </a:cxn>
                <a:cxn ang="0">
                  <a:pos x="93" y="21"/>
                </a:cxn>
                <a:cxn ang="0">
                  <a:pos x="82" y="0"/>
                </a:cxn>
              </a:cxnLst>
              <a:rect l="0" t="0" r="r" b="b"/>
              <a:pathLst>
                <a:path w="129" h="124">
                  <a:moveTo>
                    <a:pt x="82" y="0"/>
                  </a:moveTo>
                  <a:lnTo>
                    <a:pt x="42" y="3"/>
                  </a:lnTo>
                  <a:lnTo>
                    <a:pt x="38" y="34"/>
                  </a:lnTo>
                  <a:lnTo>
                    <a:pt x="12" y="52"/>
                  </a:lnTo>
                  <a:lnTo>
                    <a:pt x="0" y="63"/>
                  </a:lnTo>
                  <a:lnTo>
                    <a:pt x="13" y="79"/>
                  </a:lnTo>
                  <a:lnTo>
                    <a:pt x="14" y="79"/>
                  </a:lnTo>
                  <a:lnTo>
                    <a:pt x="39" y="93"/>
                  </a:lnTo>
                  <a:lnTo>
                    <a:pt x="61" y="108"/>
                  </a:lnTo>
                  <a:lnTo>
                    <a:pt x="76" y="119"/>
                  </a:lnTo>
                  <a:lnTo>
                    <a:pt x="96" y="123"/>
                  </a:lnTo>
                  <a:lnTo>
                    <a:pt x="105" y="118"/>
                  </a:lnTo>
                  <a:lnTo>
                    <a:pt x="122" y="121"/>
                  </a:lnTo>
                  <a:lnTo>
                    <a:pt x="128" y="110"/>
                  </a:lnTo>
                  <a:lnTo>
                    <a:pt x="120" y="94"/>
                  </a:lnTo>
                  <a:lnTo>
                    <a:pt x="115" y="72"/>
                  </a:lnTo>
                  <a:lnTo>
                    <a:pt x="98" y="60"/>
                  </a:lnTo>
                  <a:lnTo>
                    <a:pt x="92" y="41"/>
                  </a:lnTo>
                  <a:lnTo>
                    <a:pt x="93" y="21"/>
                  </a:lnTo>
                  <a:lnTo>
                    <a:pt x="8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2" name="Freeform 1216"/>
            <p:cNvSpPr>
              <a:spLocks/>
            </p:cNvSpPr>
            <p:nvPr userDrawn="1"/>
          </p:nvSpPr>
          <p:spPr bwMode="auto">
            <a:xfrm>
              <a:off x="1421" y="2373"/>
              <a:ext cx="34" cy="2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15" y="17"/>
                </a:cxn>
                <a:cxn ang="0">
                  <a:pos x="33" y="18"/>
                </a:cxn>
                <a:cxn ang="0">
                  <a:pos x="26" y="3"/>
                </a:cxn>
              </a:cxnLst>
              <a:rect l="0" t="0" r="r" b="b"/>
              <a:pathLst>
                <a:path w="34" h="19">
                  <a:moveTo>
                    <a:pt x="26" y="3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5" y="17"/>
                  </a:lnTo>
                  <a:lnTo>
                    <a:pt x="33" y="18"/>
                  </a:lnTo>
                  <a:lnTo>
                    <a:pt x="26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3" name="Freeform 1217"/>
            <p:cNvSpPr>
              <a:spLocks/>
            </p:cNvSpPr>
            <p:nvPr userDrawn="1"/>
          </p:nvSpPr>
          <p:spPr bwMode="auto">
            <a:xfrm>
              <a:off x="1162" y="2167"/>
              <a:ext cx="247" cy="104"/>
            </a:xfrm>
            <a:custGeom>
              <a:avLst/>
              <a:gdLst/>
              <a:ahLst/>
              <a:cxnLst>
                <a:cxn ang="0">
                  <a:pos x="219" y="17"/>
                </a:cxn>
                <a:cxn ang="0">
                  <a:pos x="213" y="14"/>
                </a:cxn>
                <a:cxn ang="0">
                  <a:pos x="202" y="15"/>
                </a:cxn>
                <a:cxn ang="0">
                  <a:pos x="192" y="19"/>
                </a:cxn>
                <a:cxn ang="0">
                  <a:pos x="168" y="19"/>
                </a:cxn>
                <a:cxn ang="0">
                  <a:pos x="148" y="16"/>
                </a:cxn>
                <a:cxn ang="0">
                  <a:pos x="135" y="12"/>
                </a:cxn>
                <a:cxn ang="0">
                  <a:pos x="118" y="3"/>
                </a:cxn>
                <a:cxn ang="0">
                  <a:pos x="105" y="0"/>
                </a:cxn>
                <a:cxn ang="0">
                  <a:pos x="93" y="3"/>
                </a:cxn>
                <a:cxn ang="0">
                  <a:pos x="85" y="8"/>
                </a:cxn>
                <a:cxn ang="0">
                  <a:pos x="73" y="14"/>
                </a:cxn>
                <a:cxn ang="0">
                  <a:pos x="61" y="21"/>
                </a:cxn>
                <a:cxn ang="0">
                  <a:pos x="44" y="23"/>
                </a:cxn>
                <a:cxn ang="0">
                  <a:pos x="36" y="28"/>
                </a:cxn>
                <a:cxn ang="0">
                  <a:pos x="30" y="31"/>
                </a:cxn>
                <a:cxn ang="0">
                  <a:pos x="13" y="36"/>
                </a:cxn>
                <a:cxn ang="0">
                  <a:pos x="0" y="36"/>
                </a:cxn>
                <a:cxn ang="0">
                  <a:pos x="2" y="46"/>
                </a:cxn>
                <a:cxn ang="0">
                  <a:pos x="9" y="51"/>
                </a:cxn>
                <a:cxn ang="0">
                  <a:pos x="6" y="64"/>
                </a:cxn>
                <a:cxn ang="0">
                  <a:pos x="8" y="66"/>
                </a:cxn>
                <a:cxn ang="0">
                  <a:pos x="12" y="71"/>
                </a:cxn>
                <a:cxn ang="0">
                  <a:pos x="14" y="75"/>
                </a:cxn>
                <a:cxn ang="0">
                  <a:pos x="16" y="83"/>
                </a:cxn>
                <a:cxn ang="0">
                  <a:pos x="16" y="88"/>
                </a:cxn>
                <a:cxn ang="0">
                  <a:pos x="16" y="93"/>
                </a:cxn>
                <a:cxn ang="0">
                  <a:pos x="23" y="98"/>
                </a:cxn>
                <a:cxn ang="0">
                  <a:pos x="30" y="96"/>
                </a:cxn>
                <a:cxn ang="0">
                  <a:pos x="39" y="99"/>
                </a:cxn>
                <a:cxn ang="0">
                  <a:pos x="49" y="100"/>
                </a:cxn>
                <a:cxn ang="0">
                  <a:pos x="60" y="98"/>
                </a:cxn>
                <a:cxn ang="0">
                  <a:pos x="67" y="95"/>
                </a:cxn>
                <a:cxn ang="0">
                  <a:pos x="73" y="99"/>
                </a:cxn>
                <a:cxn ang="0">
                  <a:pos x="78" y="100"/>
                </a:cxn>
                <a:cxn ang="0">
                  <a:pos x="91" y="103"/>
                </a:cxn>
                <a:cxn ang="0">
                  <a:pos x="96" y="103"/>
                </a:cxn>
                <a:cxn ang="0">
                  <a:pos x="109" y="98"/>
                </a:cxn>
                <a:cxn ang="0">
                  <a:pos x="115" y="95"/>
                </a:cxn>
                <a:cxn ang="0">
                  <a:pos x="125" y="95"/>
                </a:cxn>
                <a:cxn ang="0">
                  <a:pos x="133" y="94"/>
                </a:cxn>
                <a:cxn ang="0">
                  <a:pos x="126" y="100"/>
                </a:cxn>
                <a:cxn ang="0">
                  <a:pos x="147" y="96"/>
                </a:cxn>
                <a:cxn ang="0">
                  <a:pos x="169" y="96"/>
                </a:cxn>
                <a:cxn ang="0">
                  <a:pos x="205" y="91"/>
                </a:cxn>
                <a:cxn ang="0">
                  <a:pos x="245" y="88"/>
                </a:cxn>
                <a:cxn ang="0">
                  <a:pos x="246" y="56"/>
                </a:cxn>
                <a:cxn ang="0">
                  <a:pos x="223" y="29"/>
                </a:cxn>
                <a:cxn ang="0">
                  <a:pos x="219" y="17"/>
                </a:cxn>
              </a:cxnLst>
              <a:rect l="0" t="0" r="r" b="b"/>
              <a:pathLst>
                <a:path w="247" h="104">
                  <a:moveTo>
                    <a:pt x="219" y="17"/>
                  </a:moveTo>
                  <a:lnTo>
                    <a:pt x="213" y="14"/>
                  </a:lnTo>
                  <a:lnTo>
                    <a:pt x="202" y="15"/>
                  </a:lnTo>
                  <a:lnTo>
                    <a:pt x="192" y="19"/>
                  </a:lnTo>
                  <a:lnTo>
                    <a:pt x="168" y="19"/>
                  </a:lnTo>
                  <a:lnTo>
                    <a:pt x="148" y="16"/>
                  </a:lnTo>
                  <a:lnTo>
                    <a:pt x="135" y="12"/>
                  </a:lnTo>
                  <a:lnTo>
                    <a:pt x="118" y="3"/>
                  </a:lnTo>
                  <a:lnTo>
                    <a:pt x="105" y="0"/>
                  </a:lnTo>
                  <a:lnTo>
                    <a:pt x="93" y="3"/>
                  </a:lnTo>
                  <a:lnTo>
                    <a:pt x="85" y="8"/>
                  </a:lnTo>
                  <a:lnTo>
                    <a:pt x="73" y="14"/>
                  </a:lnTo>
                  <a:lnTo>
                    <a:pt x="61" y="21"/>
                  </a:lnTo>
                  <a:lnTo>
                    <a:pt x="44" y="23"/>
                  </a:lnTo>
                  <a:lnTo>
                    <a:pt x="36" y="28"/>
                  </a:lnTo>
                  <a:lnTo>
                    <a:pt x="30" y="31"/>
                  </a:lnTo>
                  <a:lnTo>
                    <a:pt x="13" y="36"/>
                  </a:lnTo>
                  <a:lnTo>
                    <a:pt x="0" y="36"/>
                  </a:lnTo>
                  <a:lnTo>
                    <a:pt x="2" y="46"/>
                  </a:lnTo>
                  <a:lnTo>
                    <a:pt x="9" y="51"/>
                  </a:lnTo>
                  <a:lnTo>
                    <a:pt x="6" y="64"/>
                  </a:lnTo>
                  <a:lnTo>
                    <a:pt x="8" y="66"/>
                  </a:lnTo>
                  <a:lnTo>
                    <a:pt x="12" y="71"/>
                  </a:lnTo>
                  <a:lnTo>
                    <a:pt x="14" y="75"/>
                  </a:lnTo>
                  <a:lnTo>
                    <a:pt x="16" y="83"/>
                  </a:lnTo>
                  <a:lnTo>
                    <a:pt x="16" y="88"/>
                  </a:lnTo>
                  <a:lnTo>
                    <a:pt x="16" y="93"/>
                  </a:lnTo>
                  <a:lnTo>
                    <a:pt x="23" y="98"/>
                  </a:lnTo>
                  <a:lnTo>
                    <a:pt x="30" y="96"/>
                  </a:lnTo>
                  <a:lnTo>
                    <a:pt x="39" y="99"/>
                  </a:lnTo>
                  <a:lnTo>
                    <a:pt x="49" y="100"/>
                  </a:lnTo>
                  <a:lnTo>
                    <a:pt x="60" y="98"/>
                  </a:lnTo>
                  <a:lnTo>
                    <a:pt x="67" y="95"/>
                  </a:lnTo>
                  <a:lnTo>
                    <a:pt x="73" y="99"/>
                  </a:lnTo>
                  <a:lnTo>
                    <a:pt x="78" y="100"/>
                  </a:lnTo>
                  <a:lnTo>
                    <a:pt x="91" y="103"/>
                  </a:lnTo>
                  <a:lnTo>
                    <a:pt x="96" y="103"/>
                  </a:lnTo>
                  <a:lnTo>
                    <a:pt x="109" y="98"/>
                  </a:lnTo>
                  <a:lnTo>
                    <a:pt x="115" y="95"/>
                  </a:lnTo>
                  <a:lnTo>
                    <a:pt x="125" y="95"/>
                  </a:lnTo>
                  <a:lnTo>
                    <a:pt x="133" y="94"/>
                  </a:lnTo>
                  <a:lnTo>
                    <a:pt x="126" y="100"/>
                  </a:lnTo>
                  <a:lnTo>
                    <a:pt x="147" y="96"/>
                  </a:lnTo>
                  <a:lnTo>
                    <a:pt x="169" y="96"/>
                  </a:lnTo>
                  <a:lnTo>
                    <a:pt x="205" y="91"/>
                  </a:lnTo>
                  <a:lnTo>
                    <a:pt x="245" y="88"/>
                  </a:lnTo>
                  <a:lnTo>
                    <a:pt x="246" y="56"/>
                  </a:lnTo>
                  <a:lnTo>
                    <a:pt x="223" y="29"/>
                  </a:lnTo>
                  <a:lnTo>
                    <a:pt x="219" y="1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4" name="Freeform 1218"/>
            <p:cNvSpPr>
              <a:spLocks/>
            </p:cNvSpPr>
            <p:nvPr userDrawn="1"/>
          </p:nvSpPr>
          <p:spPr bwMode="auto">
            <a:xfrm>
              <a:off x="1159" y="2159"/>
              <a:ext cx="43" cy="3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5" y="11"/>
                </a:cxn>
                <a:cxn ang="0">
                  <a:pos x="4" y="18"/>
                </a:cxn>
                <a:cxn ang="0">
                  <a:pos x="0" y="30"/>
                </a:cxn>
                <a:cxn ang="0">
                  <a:pos x="15" y="34"/>
                </a:cxn>
                <a:cxn ang="0">
                  <a:pos x="34" y="27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0" y="8"/>
                </a:cxn>
                <a:cxn ang="0">
                  <a:pos x="28" y="8"/>
                </a:cxn>
                <a:cxn ang="0">
                  <a:pos x="30" y="0"/>
                </a:cxn>
              </a:cxnLst>
              <a:rect l="0" t="0" r="r" b="b"/>
              <a:pathLst>
                <a:path w="43" h="35">
                  <a:moveTo>
                    <a:pt x="30" y="0"/>
                  </a:moveTo>
                  <a:lnTo>
                    <a:pt x="5" y="11"/>
                  </a:lnTo>
                  <a:lnTo>
                    <a:pt x="4" y="18"/>
                  </a:lnTo>
                  <a:lnTo>
                    <a:pt x="0" y="30"/>
                  </a:lnTo>
                  <a:lnTo>
                    <a:pt x="15" y="34"/>
                  </a:lnTo>
                  <a:lnTo>
                    <a:pt x="34" y="27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3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5" name="Freeform 1219"/>
            <p:cNvSpPr>
              <a:spLocks/>
            </p:cNvSpPr>
            <p:nvPr userDrawn="1"/>
          </p:nvSpPr>
          <p:spPr bwMode="auto">
            <a:xfrm>
              <a:off x="1877" y="2367"/>
              <a:ext cx="99" cy="48"/>
            </a:xfrm>
            <a:custGeom>
              <a:avLst/>
              <a:gdLst/>
              <a:ahLst/>
              <a:cxnLst>
                <a:cxn ang="0">
                  <a:pos x="88" y="26"/>
                </a:cxn>
                <a:cxn ang="0">
                  <a:pos x="87" y="24"/>
                </a:cxn>
                <a:cxn ang="0">
                  <a:pos x="80" y="22"/>
                </a:cxn>
                <a:cxn ang="0">
                  <a:pos x="67" y="21"/>
                </a:cxn>
                <a:cxn ang="0">
                  <a:pos x="48" y="16"/>
                </a:cxn>
                <a:cxn ang="0">
                  <a:pos x="39" y="10"/>
                </a:cxn>
                <a:cxn ang="0">
                  <a:pos x="23" y="7"/>
                </a:cxn>
                <a:cxn ang="0">
                  <a:pos x="12" y="5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1" y="18"/>
                </a:cxn>
                <a:cxn ang="0">
                  <a:pos x="4" y="26"/>
                </a:cxn>
                <a:cxn ang="0">
                  <a:pos x="8" y="31"/>
                </a:cxn>
                <a:cxn ang="0">
                  <a:pos x="12" y="32"/>
                </a:cxn>
                <a:cxn ang="0">
                  <a:pos x="18" y="33"/>
                </a:cxn>
                <a:cxn ang="0">
                  <a:pos x="21" y="33"/>
                </a:cxn>
                <a:cxn ang="0">
                  <a:pos x="26" y="36"/>
                </a:cxn>
                <a:cxn ang="0">
                  <a:pos x="33" y="38"/>
                </a:cxn>
                <a:cxn ang="0">
                  <a:pos x="39" y="40"/>
                </a:cxn>
                <a:cxn ang="0">
                  <a:pos x="50" y="43"/>
                </a:cxn>
                <a:cxn ang="0">
                  <a:pos x="60" y="46"/>
                </a:cxn>
                <a:cxn ang="0">
                  <a:pos x="67" y="47"/>
                </a:cxn>
                <a:cxn ang="0">
                  <a:pos x="71" y="46"/>
                </a:cxn>
                <a:cxn ang="0">
                  <a:pos x="84" y="41"/>
                </a:cxn>
                <a:cxn ang="0">
                  <a:pos x="94" y="40"/>
                </a:cxn>
                <a:cxn ang="0">
                  <a:pos x="98" y="38"/>
                </a:cxn>
                <a:cxn ang="0">
                  <a:pos x="98" y="34"/>
                </a:cxn>
                <a:cxn ang="0">
                  <a:pos x="93" y="31"/>
                </a:cxn>
                <a:cxn ang="0">
                  <a:pos x="92" y="28"/>
                </a:cxn>
                <a:cxn ang="0">
                  <a:pos x="88" y="26"/>
                </a:cxn>
              </a:cxnLst>
              <a:rect l="0" t="0" r="r" b="b"/>
              <a:pathLst>
                <a:path w="99" h="48">
                  <a:moveTo>
                    <a:pt x="88" y="26"/>
                  </a:moveTo>
                  <a:lnTo>
                    <a:pt x="87" y="24"/>
                  </a:lnTo>
                  <a:lnTo>
                    <a:pt x="80" y="22"/>
                  </a:lnTo>
                  <a:lnTo>
                    <a:pt x="67" y="21"/>
                  </a:lnTo>
                  <a:lnTo>
                    <a:pt x="48" y="16"/>
                  </a:lnTo>
                  <a:lnTo>
                    <a:pt x="39" y="10"/>
                  </a:lnTo>
                  <a:lnTo>
                    <a:pt x="23" y="7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2" y="32"/>
                  </a:lnTo>
                  <a:lnTo>
                    <a:pt x="18" y="33"/>
                  </a:lnTo>
                  <a:lnTo>
                    <a:pt x="21" y="33"/>
                  </a:lnTo>
                  <a:lnTo>
                    <a:pt x="26" y="36"/>
                  </a:lnTo>
                  <a:lnTo>
                    <a:pt x="33" y="38"/>
                  </a:lnTo>
                  <a:lnTo>
                    <a:pt x="39" y="40"/>
                  </a:lnTo>
                  <a:lnTo>
                    <a:pt x="50" y="43"/>
                  </a:lnTo>
                  <a:lnTo>
                    <a:pt x="60" y="46"/>
                  </a:lnTo>
                  <a:lnTo>
                    <a:pt x="67" y="47"/>
                  </a:lnTo>
                  <a:lnTo>
                    <a:pt x="71" y="46"/>
                  </a:lnTo>
                  <a:lnTo>
                    <a:pt x="84" y="41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3" y="31"/>
                  </a:lnTo>
                  <a:lnTo>
                    <a:pt x="92" y="28"/>
                  </a:lnTo>
                  <a:lnTo>
                    <a:pt x="88" y="2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6" name="Freeform 1220"/>
            <p:cNvSpPr>
              <a:spLocks/>
            </p:cNvSpPr>
            <p:nvPr userDrawn="1"/>
          </p:nvSpPr>
          <p:spPr bwMode="auto">
            <a:xfrm>
              <a:off x="1973" y="2389"/>
              <a:ext cx="21" cy="17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8"/>
                </a:cxn>
                <a:cxn ang="0">
                  <a:pos x="4" y="13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17" y="14"/>
                </a:cxn>
                <a:cxn ang="0">
                  <a:pos x="20" y="13"/>
                </a:cxn>
                <a:cxn ang="0">
                  <a:pos x="20" y="8"/>
                </a:cxn>
              </a:cxnLst>
              <a:rect l="0" t="0" r="r" b="b"/>
              <a:pathLst>
                <a:path w="21" h="17">
                  <a:moveTo>
                    <a:pt x="20" y="8"/>
                  </a:moveTo>
                  <a:lnTo>
                    <a:pt x="19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8"/>
                  </a:lnTo>
                  <a:lnTo>
                    <a:pt x="4" y="13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7" y="14"/>
                  </a:lnTo>
                  <a:lnTo>
                    <a:pt x="20" y="13"/>
                  </a:lnTo>
                  <a:lnTo>
                    <a:pt x="20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7" name="Freeform 1221"/>
            <p:cNvSpPr>
              <a:spLocks/>
            </p:cNvSpPr>
            <p:nvPr userDrawn="1"/>
          </p:nvSpPr>
          <p:spPr bwMode="auto">
            <a:xfrm>
              <a:off x="2021" y="2386"/>
              <a:ext cx="117" cy="260"/>
            </a:xfrm>
            <a:custGeom>
              <a:avLst/>
              <a:gdLst/>
              <a:ahLst/>
              <a:cxnLst>
                <a:cxn ang="0">
                  <a:pos x="43" y="9"/>
                </a:cxn>
                <a:cxn ang="0">
                  <a:pos x="41" y="22"/>
                </a:cxn>
                <a:cxn ang="0">
                  <a:pos x="31" y="30"/>
                </a:cxn>
                <a:cxn ang="0">
                  <a:pos x="24" y="47"/>
                </a:cxn>
                <a:cxn ang="0">
                  <a:pos x="21" y="57"/>
                </a:cxn>
                <a:cxn ang="0">
                  <a:pos x="18" y="69"/>
                </a:cxn>
                <a:cxn ang="0">
                  <a:pos x="14" y="77"/>
                </a:cxn>
                <a:cxn ang="0">
                  <a:pos x="7" y="83"/>
                </a:cxn>
                <a:cxn ang="0">
                  <a:pos x="5" y="100"/>
                </a:cxn>
                <a:cxn ang="0">
                  <a:pos x="0" y="110"/>
                </a:cxn>
                <a:cxn ang="0">
                  <a:pos x="3" y="112"/>
                </a:cxn>
                <a:cxn ang="0">
                  <a:pos x="21" y="121"/>
                </a:cxn>
                <a:cxn ang="0">
                  <a:pos x="30" y="158"/>
                </a:cxn>
                <a:cxn ang="0">
                  <a:pos x="31" y="179"/>
                </a:cxn>
                <a:cxn ang="0">
                  <a:pos x="39" y="180"/>
                </a:cxn>
                <a:cxn ang="0">
                  <a:pos x="53" y="168"/>
                </a:cxn>
                <a:cxn ang="0">
                  <a:pos x="64" y="157"/>
                </a:cxn>
                <a:cxn ang="0">
                  <a:pos x="66" y="165"/>
                </a:cxn>
                <a:cxn ang="0">
                  <a:pos x="72" y="180"/>
                </a:cxn>
                <a:cxn ang="0">
                  <a:pos x="77" y="198"/>
                </a:cxn>
                <a:cxn ang="0">
                  <a:pos x="84" y="215"/>
                </a:cxn>
                <a:cxn ang="0">
                  <a:pos x="86" y="246"/>
                </a:cxn>
                <a:cxn ang="0">
                  <a:pos x="83" y="260"/>
                </a:cxn>
                <a:cxn ang="0">
                  <a:pos x="93" y="235"/>
                </a:cxn>
                <a:cxn ang="0">
                  <a:pos x="91" y="218"/>
                </a:cxn>
                <a:cxn ang="0">
                  <a:pos x="90" y="205"/>
                </a:cxn>
                <a:cxn ang="0">
                  <a:pos x="80" y="193"/>
                </a:cxn>
                <a:cxn ang="0">
                  <a:pos x="83" y="179"/>
                </a:cxn>
                <a:cxn ang="0">
                  <a:pos x="84" y="170"/>
                </a:cxn>
                <a:cxn ang="0">
                  <a:pos x="80" y="159"/>
                </a:cxn>
                <a:cxn ang="0">
                  <a:pos x="72" y="149"/>
                </a:cxn>
                <a:cxn ang="0">
                  <a:pos x="72" y="139"/>
                </a:cxn>
                <a:cxn ang="0">
                  <a:pos x="75" y="130"/>
                </a:cxn>
                <a:cxn ang="0">
                  <a:pos x="81" y="126"/>
                </a:cxn>
                <a:cxn ang="0">
                  <a:pos x="93" y="121"/>
                </a:cxn>
                <a:cxn ang="0">
                  <a:pos x="99" y="114"/>
                </a:cxn>
                <a:cxn ang="0">
                  <a:pos x="101" y="113"/>
                </a:cxn>
                <a:cxn ang="0">
                  <a:pos x="103" y="112"/>
                </a:cxn>
                <a:cxn ang="0">
                  <a:pos x="111" y="104"/>
                </a:cxn>
                <a:cxn ang="0">
                  <a:pos x="116" y="99"/>
                </a:cxn>
                <a:cxn ang="0">
                  <a:pos x="114" y="95"/>
                </a:cxn>
                <a:cxn ang="0">
                  <a:pos x="104" y="88"/>
                </a:cxn>
                <a:cxn ang="0">
                  <a:pos x="93" y="78"/>
                </a:cxn>
                <a:cxn ang="0">
                  <a:pos x="84" y="60"/>
                </a:cxn>
                <a:cxn ang="0">
                  <a:pos x="79" y="65"/>
                </a:cxn>
                <a:cxn ang="0">
                  <a:pos x="73" y="65"/>
                </a:cxn>
                <a:cxn ang="0">
                  <a:pos x="69" y="59"/>
                </a:cxn>
                <a:cxn ang="0">
                  <a:pos x="73" y="49"/>
                </a:cxn>
                <a:cxn ang="0">
                  <a:pos x="80" y="39"/>
                </a:cxn>
                <a:cxn ang="0">
                  <a:pos x="80" y="37"/>
                </a:cxn>
                <a:cxn ang="0">
                  <a:pos x="78" y="26"/>
                </a:cxn>
                <a:cxn ang="0">
                  <a:pos x="74" y="20"/>
                </a:cxn>
                <a:cxn ang="0">
                  <a:pos x="66" y="11"/>
                </a:cxn>
                <a:cxn ang="0">
                  <a:pos x="60" y="7"/>
                </a:cxn>
                <a:cxn ang="0">
                  <a:pos x="59" y="2"/>
                </a:cxn>
                <a:cxn ang="0">
                  <a:pos x="57" y="1"/>
                </a:cxn>
                <a:cxn ang="0">
                  <a:pos x="53" y="0"/>
                </a:cxn>
                <a:cxn ang="0">
                  <a:pos x="49" y="2"/>
                </a:cxn>
                <a:cxn ang="0">
                  <a:pos x="43" y="9"/>
                </a:cxn>
              </a:cxnLst>
              <a:rect l="0" t="0" r="r" b="b"/>
              <a:pathLst>
                <a:path w="117" h="261">
                  <a:moveTo>
                    <a:pt x="43" y="9"/>
                  </a:moveTo>
                  <a:lnTo>
                    <a:pt x="41" y="22"/>
                  </a:lnTo>
                  <a:lnTo>
                    <a:pt x="31" y="30"/>
                  </a:lnTo>
                  <a:lnTo>
                    <a:pt x="24" y="47"/>
                  </a:lnTo>
                  <a:lnTo>
                    <a:pt x="21" y="57"/>
                  </a:lnTo>
                  <a:lnTo>
                    <a:pt x="18" y="69"/>
                  </a:lnTo>
                  <a:lnTo>
                    <a:pt x="14" y="77"/>
                  </a:lnTo>
                  <a:lnTo>
                    <a:pt x="7" y="83"/>
                  </a:lnTo>
                  <a:lnTo>
                    <a:pt x="5" y="100"/>
                  </a:lnTo>
                  <a:lnTo>
                    <a:pt x="0" y="110"/>
                  </a:lnTo>
                  <a:lnTo>
                    <a:pt x="3" y="112"/>
                  </a:lnTo>
                  <a:lnTo>
                    <a:pt x="21" y="121"/>
                  </a:lnTo>
                  <a:lnTo>
                    <a:pt x="30" y="158"/>
                  </a:lnTo>
                  <a:lnTo>
                    <a:pt x="31" y="179"/>
                  </a:lnTo>
                  <a:lnTo>
                    <a:pt x="39" y="180"/>
                  </a:lnTo>
                  <a:lnTo>
                    <a:pt x="53" y="168"/>
                  </a:lnTo>
                  <a:lnTo>
                    <a:pt x="64" y="157"/>
                  </a:lnTo>
                  <a:lnTo>
                    <a:pt x="66" y="165"/>
                  </a:lnTo>
                  <a:lnTo>
                    <a:pt x="72" y="180"/>
                  </a:lnTo>
                  <a:lnTo>
                    <a:pt x="77" y="198"/>
                  </a:lnTo>
                  <a:lnTo>
                    <a:pt x="84" y="215"/>
                  </a:lnTo>
                  <a:lnTo>
                    <a:pt x="86" y="246"/>
                  </a:lnTo>
                  <a:lnTo>
                    <a:pt x="83" y="260"/>
                  </a:lnTo>
                  <a:lnTo>
                    <a:pt x="93" y="235"/>
                  </a:lnTo>
                  <a:lnTo>
                    <a:pt x="91" y="218"/>
                  </a:lnTo>
                  <a:lnTo>
                    <a:pt x="90" y="205"/>
                  </a:lnTo>
                  <a:lnTo>
                    <a:pt x="80" y="193"/>
                  </a:lnTo>
                  <a:lnTo>
                    <a:pt x="83" y="179"/>
                  </a:lnTo>
                  <a:lnTo>
                    <a:pt x="84" y="170"/>
                  </a:lnTo>
                  <a:lnTo>
                    <a:pt x="80" y="159"/>
                  </a:lnTo>
                  <a:lnTo>
                    <a:pt x="72" y="149"/>
                  </a:lnTo>
                  <a:lnTo>
                    <a:pt x="72" y="139"/>
                  </a:lnTo>
                  <a:lnTo>
                    <a:pt x="75" y="130"/>
                  </a:lnTo>
                  <a:lnTo>
                    <a:pt x="81" y="126"/>
                  </a:lnTo>
                  <a:lnTo>
                    <a:pt x="93" y="121"/>
                  </a:lnTo>
                  <a:lnTo>
                    <a:pt x="99" y="114"/>
                  </a:lnTo>
                  <a:lnTo>
                    <a:pt x="101" y="113"/>
                  </a:lnTo>
                  <a:lnTo>
                    <a:pt x="103" y="112"/>
                  </a:lnTo>
                  <a:lnTo>
                    <a:pt x="111" y="104"/>
                  </a:lnTo>
                  <a:lnTo>
                    <a:pt x="116" y="99"/>
                  </a:lnTo>
                  <a:lnTo>
                    <a:pt x="114" y="95"/>
                  </a:lnTo>
                  <a:lnTo>
                    <a:pt x="104" y="88"/>
                  </a:lnTo>
                  <a:lnTo>
                    <a:pt x="93" y="78"/>
                  </a:lnTo>
                  <a:lnTo>
                    <a:pt x="84" y="60"/>
                  </a:lnTo>
                  <a:lnTo>
                    <a:pt x="79" y="65"/>
                  </a:lnTo>
                  <a:lnTo>
                    <a:pt x="73" y="65"/>
                  </a:lnTo>
                  <a:lnTo>
                    <a:pt x="69" y="59"/>
                  </a:lnTo>
                  <a:lnTo>
                    <a:pt x="73" y="49"/>
                  </a:lnTo>
                  <a:lnTo>
                    <a:pt x="80" y="39"/>
                  </a:lnTo>
                  <a:lnTo>
                    <a:pt x="80" y="37"/>
                  </a:lnTo>
                  <a:lnTo>
                    <a:pt x="78" y="26"/>
                  </a:lnTo>
                  <a:lnTo>
                    <a:pt x="74" y="20"/>
                  </a:lnTo>
                  <a:lnTo>
                    <a:pt x="66" y="11"/>
                  </a:lnTo>
                  <a:lnTo>
                    <a:pt x="60" y="7"/>
                  </a:lnTo>
                  <a:lnTo>
                    <a:pt x="59" y="2"/>
                  </a:lnTo>
                  <a:lnTo>
                    <a:pt x="57" y="1"/>
                  </a:lnTo>
                  <a:lnTo>
                    <a:pt x="53" y="0"/>
                  </a:lnTo>
                  <a:lnTo>
                    <a:pt x="49" y="2"/>
                  </a:lnTo>
                  <a:lnTo>
                    <a:pt x="43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8" name="Freeform 1222"/>
            <p:cNvSpPr>
              <a:spLocks/>
            </p:cNvSpPr>
            <p:nvPr userDrawn="1"/>
          </p:nvSpPr>
          <p:spPr bwMode="auto">
            <a:xfrm>
              <a:off x="1953" y="2412"/>
              <a:ext cx="76" cy="85"/>
            </a:xfrm>
            <a:custGeom>
              <a:avLst/>
              <a:gdLst/>
              <a:ahLst/>
              <a:cxnLst>
                <a:cxn ang="0">
                  <a:pos x="75" y="57"/>
                </a:cxn>
                <a:cxn ang="0">
                  <a:pos x="72" y="43"/>
                </a:cxn>
                <a:cxn ang="0">
                  <a:pos x="66" y="35"/>
                </a:cxn>
                <a:cxn ang="0">
                  <a:pos x="61" y="29"/>
                </a:cxn>
                <a:cxn ang="0">
                  <a:pos x="59" y="19"/>
                </a:cxn>
                <a:cxn ang="0">
                  <a:pos x="55" y="17"/>
                </a:cxn>
                <a:cxn ang="0">
                  <a:pos x="51" y="20"/>
                </a:cxn>
                <a:cxn ang="0">
                  <a:pos x="42" y="14"/>
                </a:cxn>
                <a:cxn ang="0">
                  <a:pos x="35" y="5"/>
                </a:cxn>
                <a:cxn ang="0">
                  <a:pos x="26" y="0"/>
                </a:cxn>
                <a:cxn ang="0">
                  <a:pos x="21" y="1"/>
                </a:cxn>
                <a:cxn ang="0">
                  <a:pos x="14" y="4"/>
                </a:cxn>
                <a:cxn ang="0">
                  <a:pos x="6" y="12"/>
                </a:cxn>
                <a:cxn ang="0">
                  <a:pos x="0" y="23"/>
                </a:cxn>
                <a:cxn ang="0">
                  <a:pos x="3" y="41"/>
                </a:cxn>
                <a:cxn ang="0">
                  <a:pos x="12" y="68"/>
                </a:cxn>
                <a:cxn ang="0">
                  <a:pos x="29" y="60"/>
                </a:cxn>
                <a:cxn ang="0">
                  <a:pos x="43" y="62"/>
                </a:cxn>
                <a:cxn ang="0">
                  <a:pos x="53" y="56"/>
                </a:cxn>
                <a:cxn ang="0">
                  <a:pos x="59" y="60"/>
                </a:cxn>
                <a:cxn ang="0">
                  <a:pos x="66" y="70"/>
                </a:cxn>
                <a:cxn ang="0">
                  <a:pos x="66" y="81"/>
                </a:cxn>
                <a:cxn ang="0">
                  <a:pos x="68" y="84"/>
                </a:cxn>
                <a:cxn ang="0">
                  <a:pos x="73" y="74"/>
                </a:cxn>
                <a:cxn ang="0">
                  <a:pos x="75" y="57"/>
                </a:cxn>
              </a:cxnLst>
              <a:rect l="0" t="0" r="r" b="b"/>
              <a:pathLst>
                <a:path w="76" h="85">
                  <a:moveTo>
                    <a:pt x="75" y="57"/>
                  </a:moveTo>
                  <a:lnTo>
                    <a:pt x="72" y="43"/>
                  </a:lnTo>
                  <a:lnTo>
                    <a:pt x="66" y="35"/>
                  </a:lnTo>
                  <a:lnTo>
                    <a:pt x="61" y="29"/>
                  </a:lnTo>
                  <a:lnTo>
                    <a:pt x="59" y="19"/>
                  </a:lnTo>
                  <a:lnTo>
                    <a:pt x="55" y="17"/>
                  </a:lnTo>
                  <a:lnTo>
                    <a:pt x="51" y="20"/>
                  </a:lnTo>
                  <a:lnTo>
                    <a:pt x="42" y="14"/>
                  </a:lnTo>
                  <a:lnTo>
                    <a:pt x="35" y="5"/>
                  </a:lnTo>
                  <a:lnTo>
                    <a:pt x="26" y="0"/>
                  </a:lnTo>
                  <a:lnTo>
                    <a:pt x="21" y="1"/>
                  </a:lnTo>
                  <a:lnTo>
                    <a:pt x="14" y="4"/>
                  </a:lnTo>
                  <a:lnTo>
                    <a:pt x="6" y="12"/>
                  </a:lnTo>
                  <a:lnTo>
                    <a:pt x="0" y="23"/>
                  </a:lnTo>
                  <a:lnTo>
                    <a:pt x="3" y="41"/>
                  </a:lnTo>
                  <a:lnTo>
                    <a:pt x="12" y="68"/>
                  </a:lnTo>
                  <a:lnTo>
                    <a:pt x="29" y="60"/>
                  </a:lnTo>
                  <a:lnTo>
                    <a:pt x="43" y="62"/>
                  </a:lnTo>
                  <a:lnTo>
                    <a:pt x="53" y="56"/>
                  </a:lnTo>
                  <a:lnTo>
                    <a:pt x="59" y="60"/>
                  </a:lnTo>
                  <a:lnTo>
                    <a:pt x="66" y="70"/>
                  </a:lnTo>
                  <a:lnTo>
                    <a:pt x="66" y="81"/>
                  </a:lnTo>
                  <a:lnTo>
                    <a:pt x="68" y="84"/>
                  </a:lnTo>
                  <a:lnTo>
                    <a:pt x="73" y="74"/>
                  </a:lnTo>
                  <a:lnTo>
                    <a:pt x="75" y="5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19" name="Oval 1223"/>
            <p:cNvSpPr>
              <a:spLocks noChangeArrowheads="1"/>
            </p:cNvSpPr>
            <p:nvPr userDrawn="1"/>
          </p:nvSpPr>
          <p:spPr bwMode="auto">
            <a:xfrm flipH="1" flipV="1">
              <a:off x="1472" y="2418"/>
              <a:ext cx="4" cy="5"/>
            </a:xfrm>
            <a:prstGeom prst="ellipse">
              <a:avLst/>
            </a:pr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0" name="Freeform 1224"/>
            <p:cNvSpPr>
              <a:spLocks/>
            </p:cNvSpPr>
            <p:nvPr userDrawn="1"/>
          </p:nvSpPr>
          <p:spPr bwMode="auto">
            <a:xfrm>
              <a:off x="1608" y="2230"/>
              <a:ext cx="155" cy="142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0" y="4"/>
                </a:cxn>
                <a:cxn ang="0">
                  <a:pos x="132" y="4"/>
                </a:cxn>
                <a:cxn ang="0">
                  <a:pos x="124" y="6"/>
                </a:cxn>
                <a:cxn ang="0">
                  <a:pos x="114" y="11"/>
                </a:cxn>
                <a:cxn ang="0">
                  <a:pos x="107" y="11"/>
                </a:cxn>
                <a:cxn ang="0">
                  <a:pos x="105" y="14"/>
                </a:cxn>
                <a:cxn ang="0">
                  <a:pos x="90" y="14"/>
                </a:cxn>
                <a:cxn ang="0">
                  <a:pos x="83" y="9"/>
                </a:cxn>
                <a:cxn ang="0">
                  <a:pos x="69" y="7"/>
                </a:cxn>
                <a:cxn ang="0">
                  <a:pos x="65" y="11"/>
                </a:cxn>
                <a:cxn ang="0">
                  <a:pos x="60" y="15"/>
                </a:cxn>
                <a:cxn ang="0">
                  <a:pos x="55" y="22"/>
                </a:cxn>
                <a:cxn ang="0">
                  <a:pos x="48" y="27"/>
                </a:cxn>
                <a:cxn ang="0">
                  <a:pos x="38" y="33"/>
                </a:cxn>
                <a:cxn ang="0">
                  <a:pos x="31" y="39"/>
                </a:cxn>
                <a:cxn ang="0">
                  <a:pos x="26" y="50"/>
                </a:cxn>
                <a:cxn ang="0">
                  <a:pos x="16" y="54"/>
                </a:cxn>
                <a:cxn ang="0">
                  <a:pos x="3" y="56"/>
                </a:cxn>
                <a:cxn ang="0">
                  <a:pos x="0" y="80"/>
                </a:cxn>
                <a:cxn ang="0">
                  <a:pos x="0" y="112"/>
                </a:cxn>
                <a:cxn ang="0">
                  <a:pos x="12" y="128"/>
                </a:cxn>
                <a:cxn ang="0">
                  <a:pos x="11" y="142"/>
                </a:cxn>
                <a:cxn ang="0">
                  <a:pos x="23" y="138"/>
                </a:cxn>
                <a:cxn ang="0">
                  <a:pos x="34" y="141"/>
                </a:cxn>
                <a:cxn ang="0">
                  <a:pos x="48" y="135"/>
                </a:cxn>
                <a:cxn ang="0">
                  <a:pos x="55" y="121"/>
                </a:cxn>
                <a:cxn ang="0">
                  <a:pos x="83" y="114"/>
                </a:cxn>
                <a:cxn ang="0">
                  <a:pos x="90" y="114"/>
                </a:cxn>
                <a:cxn ang="0">
                  <a:pos x="97" y="116"/>
                </a:cxn>
                <a:cxn ang="0">
                  <a:pos x="105" y="72"/>
                </a:cxn>
                <a:cxn ang="0">
                  <a:pos x="123" y="26"/>
                </a:cxn>
                <a:cxn ang="0">
                  <a:pos x="136" y="21"/>
                </a:cxn>
                <a:cxn ang="0">
                  <a:pos x="150" y="16"/>
                </a:cxn>
                <a:cxn ang="0">
                  <a:pos x="154" y="16"/>
                </a:cxn>
                <a:cxn ang="0">
                  <a:pos x="150" y="0"/>
                </a:cxn>
              </a:cxnLst>
              <a:rect l="0" t="0" r="r" b="b"/>
              <a:pathLst>
                <a:path w="155" h="143">
                  <a:moveTo>
                    <a:pt x="150" y="0"/>
                  </a:moveTo>
                  <a:lnTo>
                    <a:pt x="140" y="4"/>
                  </a:lnTo>
                  <a:lnTo>
                    <a:pt x="132" y="4"/>
                  </a:lnTo>
                  <a:lnTo>
                    <a:pt x="124" y="6"/>
                  </a:lnTo>
                  <a:lnTo>
                    <a:pt x="114" y="11"/>
                  </a:lnTo>
                  <a:lnTo>
                    <a:pt x="107" y="11"/>
                  </a:lnTo>
                  <a:lnTo>
                    <a:pt x="105" y="14"/>
                  </a:lnTo>
                  <a:lnTo>
                    <a:pt x="90" y="14"/>
                  </a:lnTo>
                  <a:lnTo>
                    <a:pt x="83" y="9"/>
                  </a:lnTo>
                  <a:lnTo>
                    <a:pt x="69" y="7"/>
                  </a:lnTo>
                  <a:lnTo>
                    <a:pt x="65" y="11"/>
                  </a:lnTo>
                  <a:lnTo>
                    <a:pt x="60" y="15"/>
                  </a:lnTo>
                  <a:lnTo>
                    <a:pt x="55" y="22"/>
                  </a:lnTo>
                  <a:lnTo>
                    <a:pt x="48" y="27"/>
                  </a:lnTo>
                  <a:lnTo>
                    <a:pt x="38" y="33"/>
                  </a:lnTo>
                  <a:lnTo>
                    <a:pt x="31" y="39"/>
                  </a:lnTo>
                  <a:lnTo>
                    <a:pt x="26" y="50"/>
                  </a:lnTo>
                  <a:lnTo>
                    <a:pt x="16" y="54"/>
                  </a:lnTo>
                  <a:lnTo>
                    <a:pt x="3" y="56"/>
                  </a:lnTo>
                  <a:lnTo>
                    <a:pt x="0" y="80"/>
                  </a:lnTo>
                  <a:lnTo>
                    <a:pt x="0" y="112"/>
                  </a:lnTo>
                  <a:lnTo>
                    <a:pt x="12" y="128"/>
                  </a:lnTo>
                  <a:lnTo>
                    <a:pt x="11" y="142"/>
                  </a:lnTo>
                  <a:lnTo>
                    <a:pt x="23" y="138"/>
                  </a:lnTo>
                  <a:lnTo>
                    <a:pt x="34" y="141"/>
                  </a:lnTo>
                  <a:lnTo>
                    <a:pt x="48" y="135"/>
                  </a:lnTo>
                  <a:lnTo>
                    <a:pt x="55" y="121"/>
                  </a:lnTo>
                  <a:lnTo>
                    <a:pt x="83" y="114"/>
                  </a:lnTo>
                  <a:lnTo>
                    <a:pt x="90" y="114"/>
                  </a:lnTo>
                  <a:lnTo>
                    <a:pt x="97" y="116"/>
                  </a:lnTo>
                  <a:lnTo>
                    <a:pt x="105" y="72"/>
                  </a:lnTo>
                  <a:lnTo>
                    <a:pt x="123" y="26"/>
                  </a:lnTo>
                  <a:lnTo>
                    <a:pt x="136" y="21"/>
                  </a:lnTo>
                  <a:lnTo>
                    <a:pt x="150" y="16"/>
                  </a:lnTo>
                  <a:lnTo>
                    <a:pt x="154" y="16"/>
                  </a:lnTo>
                  <a:lnTo>
                    <a:pt x="15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1" name="Freeform 1225"/>
            <p:cNvSpPr>
              <a:spLocks/>
            </p:cNvSpPr>
            <p:nvPr userDrawn="1"/>
          </p:nvSpPr>
          <p:spPr bwMode="auto">
            <a:xfrm>
              <a:off x="1607" y="2252"/>
              <a:ext cx="175" cy="209"/>
            </a:xfrm>
            <a:custGeom>
              <a:avLst/>
              <a:gdLst/>
              <a:ahLst/>
              <a:cxnLst>
                <a:cxn ang="0">
                  <a:pos x="172" y="66"/>
                </a:cxn>
                <a:cxn ang="0">
                  <a:pos x="170" y="61"/>
                </a:cxn>
                <a:cxn ang="0">
                  <a:pos x="162" y="49"/>
                </a:cxn>
                <a:cxn ang="0">
                  <a:pos x="137" y="0"/>
                </a:cxn>
                <a:cxn ang="0">
                  <a:pos x="124" y="5"/>
                </a:cxn>
                <a:cxn ang="0">
                  <a:pos x="106" y="51"/>
                </a:cxn>
                <a:cxn ang="0">
                  <a:pos x="98" y="95"/>
                </a:cxn>
                <a:cxn ang="0">
                  <a:pos x="91" y="93"/>
                </a:cxn>
                <a:cxn ang="0">
                  <a:pos x="84" y="93"/>
                </a:cxn>
                <a:cxn ang="0">
                  <a:pos x="56" y="100"/>
                </a:cxn>
                <a:cxn ang="0">
                  <a:pos x="49" y="114"/>
                </a:cxn>
                <a:cxn ang="0">
                  <a:pos x="35" y="120"/>
                </a:cxn>
                <a:cxn ang="0">
                  <a:pos x="24" y="117"/>
                </a:cxn>
                <a:cxn ang="0">
                  <a:pos x="12" y="121"/>
                </a:cxn>
                <a:cxn ang="0">
                  <a:pos x="11" y="135"/>
                </a:cxn>
                <a:cxn ang="0">
                  <a:pos x="16" y="151"/>
                </a:cxn>
                <a:cxn ang="0">
                  <a:pos x="9" y="165"/>
                </a:cxn>
                <a:cxn ang="0">
                  <a:pos x="0" y="172"/>
                </a:cxn>
                <a:cxn ang="0">
                  <a:pos x="3" y="183"/>
                </a:cxn>
                <a:cxn ang="0">
                  <a:pos x="15" y="184"/>
                </a:cxn>
                <a:cxn ang="0">
                  <a:pos x="33" y="184"/>
                </a:cxn>
                <a:cxn ang="0">
                  <a:pos x="61" y="188"/>
                </a:cxn>
                <a:cxn ang="0">
                  <a:pos x="86" y="198"/>
                </a:cxn>
                <a:cxn ang="0">
                  <a:pos x="103" y="209"/>
                </a:cxn>
                <a:cxn ang="0">
                  <a:pos x="115" y="202"/>
                </a:cxn>
                <a:cxn ang="0">
                  <a:pos x="131" y="198"/>
                </a:cxn>
                <a:cxn ang="0">
                  <a:pos x="140" y="192"/>
                </a:cxn>
                <a:cxn ang="0">
                  <a:pos x="136" y="189"/>
                </a:cxn>
                <a:cxn ang="0">
                  <a:pos x="126" y="182"/>
                </a:cxn>
                <a:cxn ang="0">
                  <a:pos x="127" y="172"/>
                </a:cxn>
                <a:cxn ang="0">
                  <a:pos x="135" y="157"/>
                </a:cxn>
                <a:cxn ang="0">
                  <a:pos x="125" y="147"/>
                </a:cxn>
                <a:cxn ang="0">
                  <a:pos x="128" y="139"/>
                </a:cxn>
                <a:cxn ang="0">
                  <a:pos x="149" y="132"/>
                </a:cxn>
                <a:cxn ang="0">
                  <a:pos x="163" y="118"/>
                </a:cxn>
                <a:cxn ang="0">
                  <a:pos x="166" y="104"/>
                </a:cxn>
                <a:cxn ang="0">
                  <a:pos x="174" y="92"/>
                </a:cxn>
                <a:cxn ang="0">
                  <a:pos x="174" y="72"/>
                </a:cxn>
                <a:cxn ang="0">
                  <a:pos x="172" y="66"/>
                </a:cxn>
              </a:cxnLst>
              <a:rect l="0" t="0" r="r" b="b"/>
              <a:pathLst>
                <a:path w="175" h="210">
                  <a:moveTo>
                    <a:pt x="172" y="66"/>
                  </a:moveTo>
                  <a:lnTo>
                    <a:pt x="170" y="61"/>
                  </a:lnTo>
                  <a:lnTo>
                    <a:pt x="162" y="49"/>
                  </a:lnTo>
                  <a:lnTo>
                    <a:pt x="137" y="0"/>
                  </a:lnTo>
                  <a:lnTo>
                    <a:pt x="124" y="5"/>
                  </a:lnTo>
                  <a:lnTo>
                    <a:pt x="106" y="51"/>
                  </a:lnTo>
                  <a:lnTo>
                    <a:pt x="98" y="95"/>
                  </a:lnTo>
                  <a:lnTo>
                    <a:pt x="91" y="93"/>
                  </a:lnTo>
                  <a:lnTo>
                    <a:pt x="84" y="93"/>
                  </a:lnTo>
                  <a:lnTo>
                    <a:pt x="56" y="100"/>
                  </a:lnTo>
                  <a:lnTo>
                    <a:pt x="49" y="114"/>
                  </a:lnTo>
                  <a:lnTo>
                    <a:pt x="35" y="120"/>
                  </a:lnTo>
                  <a:lnTo>
                    <a:pt x="24" y="117"/>
                  </a:lnTo>
                  <a:lnTo>
                    <a:pt x="12" y="121"/>
                  </a:lnTo>
                  <a:lnTo>
                    <a:pt x="11" y="135"/>
                  </a:lnTo>
                  <a:lnTo>
                    <a:pt x="16" y="151"/>
                  </a:lnTo>
                  <a:lnTo>
                    <a:pt x="9" y="165"/>
                  </a:lnTo>
                  <a:lnTo>
                    <a:pt x="0" y="172"/>
                  </a:lnTo>
                  <a:lnTo>
                    <a:pt x="3" y="183"/>
                  </a:lnTo>
                  <a:lnTo>
                    <a:pt x="15" y="184"/>
                  </a:lnTo>
                  <a:lnTo>
                    <a:pt x="33" y="184"/>
                  </a:lnTo>
                  <a:lnTo>
                    <a:pt x="61" y="188"/>
                  </a:lnTo>
                  <a:lnTo>
                    <a:pt x="86" y="198"/>
                  </a:lnTo>
                  <a:lnTo>
                    <a:pt x="103" y="209"/>
                  </a:lnTo>
                  <a:lnTo>
                    <a:pt x="115" y="202"/>
                  </a:lnTo>
                  <a:lnTo>
                    <a:pt x="131" y="198"/>
                  </a:lnTo>
                  <a:lnTo>
                    <a:pt x="140" y="192"/>
                  </a:lnTo>
                  <a:lnTo>
                    <a:pt x="136" y="189"/>
                  </a:lnTo>
                  <a:lnTo>
                    <a:pt x="126" y="182"/>
                  </a:lnTo>
                  <a:lnTo>
                    <a:pt x="127" y="172"/>
                  </a:lnTo>
                  <a:lnTo>
                    <a:pt x="135" y="157"/>
                  </a:lnTo>
                  <a:lnTo>
                    <a:pt x="125" y="147"/>
                  </a:lnTo>
                  <a:lnTo>
                    <a:pt x="128" y="139"/>
                  </a:lnTo>
                  <a:lnTo>
                    <a:pt x="149" y="132"/>
                  </a:lnTo>
                  <a:lnTo>
                    <a:pt x="163" y="118"/>
                  </a:lnTo>
                  <a:lnTo>
                    <a:pt x="166" y="104"/>
                  </a:lnTo>
                  <a:lnTo>
                    <a:pt x="174" y="92"/>
                  </a:lnTo>
                  <a:lnTo>
                    <a:pt x="174" y="72"/>
                  </a:lnTo>
                  <a:lnTo>
                    <a:pt x="172" y="6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2" name="Freeform 1226"/>
            <p:cNvSpPr>
              <a:spLocks/>
            </p:cNvSpPr>
            <p:nvPr userDrawn="1"/>
          </p:nvSpPr>
          <p:spPr bwMode="auto">
            <a:xfrm>
              <a:off x="1512" y="2427"/>
              <a:ext cx="47" cy="45"/>
            </a:xfrm>
            <a:custGeom>
              <a:avLst/>
              <a:gdLst/>
              <a:ahLst/>
              <a:cxnLst>
                <a:cxn ang="0">
                  <a:pos x="31" y="45"/>
                </a:cxn>
                <a:cxn ang="0">
                  <a:pos x="34" y="40"/>
                </a:cxn>
                <a:cxn ang="0">
                  <a:pos x="34" y="33"/>
                </a:cxn>
                <a:cxn ang="0">
                  <a:pos x="33" y="22"/>
                </a:cxn>
                <a:cxn ang="0">
                  <a:pos x="35" y="15"/>
                </a:cxn>
                <a:cxn ang="0">
                  <a:pos x="41" y="9"/>
                </a:cxn>
                <a:cxn ang="0">
                  <a:pos x="46" y="10"/>
                </a:cxn>
                <a:cxn ang="0">
                  <a:pos x="46" y="2"/>
                </a:cxn>
                <a:cxn ang="0">
                  <a:pos x="36" y="0"/>
                </a:cxn>
                <a:cxn ang="0">
                  <a:pos x="24" y="12"/>
                </a:cxn>
                <a:cxn ang="0">
                  <a:pos x="12" y="22"/>
                </a:cxn>
                <a:cxn ang="0">
                  <a:pos x="7" y="33"/>
                </a:cxn>
                <a:cxn ang="0">
                  <a:pos x="0" y="40"/>
                </a:cxn>
                <a:cxn ang="0">
                  <a:pos x="5" y="42"/>
                </a:cxn>
                <a:cxn ang="0">
                  <a:pos x="15" y="41"/>
                </a:cxn>
                <a:cxn ang="0">
                  <a:pos x="26" y="42"/>
                </a:cxn>
                <a:cxn ang="0">
                  <a:pos x="31" y="45"/>
                </a:cxn>
              </a:cxnLst>
              <a:rect l="0" t="0" r="r" b="b"/>
              <a:pathLst>
                <a:path w="47" h="46">
                  <a:moveTo>
                    <a:pt x="31" y="45"/>
                  </a:moveTo>
                  <a:lnTo>
                    <a:pt x="34" y="40"/>
                  </a:lnTo>
                  <a:lnTo>
                    <a:pt x="34" y="33"/>
                  </a:lnTo>
                  <a:lnTo>
                    <a:pt x="33" y="22"/>
                  </a:lnTo>
                  <a:lnTo>
                    <a:pt x="35" y="15"/>
                  </a:lnTo>
                  <a:lnTo>
                    <a:pt x="41" y="9"/>
                  </a:lnTo>
                  <a:lnTo>
                    <a:pt x="46" y="10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2" y="22"/>
                  </a:lnTo>
                  <a:lnTo>
                    <a:pt x="7" y="33"/>
                  </a:lnTo>
                  <a:lnTo>
                    <a:pt x="0" y="40"/>
                  </a:lnTo>
                  <a:lnTo>
                    <a:pt x="5" y="42"/>
                  </a:lnTo>
                  <a:lnTo>
                    <a:pt x="15" y="41"/>
                  </a:lnTo>
                  <a:lnTo>
                    <a:pt x="26" y="42"/>
                  </a:lnTo>
                  <a:lnTo>
                    <a:pt x="31" y="4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3" name="Freeform 1227"/>
            <p:cNvSpPr>
              <a:spLocks/>
            </p:cNvSpPr>
            <p:nvPr userDrawn="1"/>
          </p:nvSpPr>
          <p:spPr bwMode="auto">
            <a:xfrm>
              <a:off x="1502" y="2436"/>
              <a:ext cx="100" cy="126"/>
            </a:xfrm>
            <a:custGeom>
              <a:avLst/>
              <a:gdLst/>
              <a:ahLst/>
              <a:cxnLst>
                <a:cxn ang="0">
                  <a:pos x="56" y="1"/>
                </a:cxn>
                <a:cxn ang="0">
                  <a:pos x="51" y="0"/>
                </a:cxn>
                <a:cxn ang="0">
                  <a:pos x="45" y="6"/>
                </a:cxn>
                <a:cxn ang="0">
                  <a:pos x="43" y="13"/>
                </a:cxn>
                <a:cxn ang="0">
                  <a:pos x="44" y="24"/>
                </a:cxn>
                <a:cxn ang="0">
                  <a:pos x="44" y="31"/>
                </a:cxn>
                <a:cxn ang="0">
                  <a:pos x="41" y="36"/>
                </a:cxn>
                <a:cxn ang="0">
                  <a:pos x="43" y="41"/>
                </a:cxn>
                <a:cxn ang="0">
                  <a:pos x="43" y="50"/>
                </a:cxn>
                <a:cxn ang="0">
                  <a:pos x="39" y="63"/>
                </a:cxn>
                <a:cxn ang="0">
                  <a:pos x="33" y="76"/>
                </a:cxn>
                <a:cxn ang="0">
                  <a:pos x="24" y="87"/>
                </a:cxn>
                <a:cxn ang="0">
                  <a:pos x="15" y="90"/>
                </a:cxn>
                <a:cxn ang="0">
                  <a:pos x="0" y="95"/>
                </a:cxn>
                <a:cxn ang="0">
                  <a:pos x="7" y="108"/>
                </a:cxn>
                <a:cxn ang="0">
                  <a:pos x="10" y="115"/>
                </a:cxn>
                <a:cxn ang="0">
                  <a:pos x="8" y="124"/>
                </a:cxn>
                <a:cxn ang="0">
                  <a:pos x="17" y="122"/>
                </a:cxn>
                <a:cxn ang="0">
                  <a:pos x="33" y="119"/>
                </a:cxn>
                <a:cxn ang="0">
                  <a:pos x="51" y="103"/>
                </a:cxn>
                <a:cxn ang="0">
                  <a:pos x="72" y="84"/>
                </a:cxn>
                <a:cxn ang="0">
                  <a:pos x="81" y="65"/>
                </a:cxn>
                <a:cxn ang="0">
                  <a:pos x="99" y="41"/>
                </a:cxn>
                <a:cxn ang="0">
                  <a:pos x="91" y="32"/>
                </a:cxn>
                <a:cxn ang="0">
                  <a:pos x="80" y="22"/>
                </a:cxn>
                <a:cxn ang="0">
                  <a:pos x="63" y="17"/>
                </a:cxn>
                <a:cxn ang="0">
                  <a:pos x="55" y="9"/>
                </a:cxn>
                <a:cxn ang="0">
                  <a:pos x="56" y="1"/>
                </a:cxn>
              </a:cxnLst>
              <a:rect l="0" t="0" r="r" b="b"/>
              <a:pathLst>
                <a:path w="100" h="125">
                  <a:moveTo>
                    <a:pt x="56" y="1"/>
                  </a:moveTo>
                  <a:lnTo>
                    <a:pt x="51" y="0"/>
                  </a:lnTo>
                  <a:lnTo>
                    <a:pt x="45" y="6"/>
                  </a:lnTo>
                  <a:lnTo>
                    <a:pt x="43" y="13"/>
                  </a:lnTo>
                  <a:lnTo>
                    <a:pt x="44" y="24"/>
                  </a:lnTo>
                  <a:lnTo>
                    <a:pt x="44" y="31"/>
                  </a:lnTo>
                  <a:lnTo>
                    <a:pt x="41" y="36"/>
                  </a:lnTo>
                  <a:lnTo>
                    <a:pt x="43" y="41"/>
                  </a:lnTo>
                  <a:lnTo>
                    <a:pt x="43" y="50"/>
                  </a:lnTo>
                  <a:lnTo>
                    <a:pt x="39" y="63"/>
                  </a:lnTo>
                  <a:lnTo>
                    <a:pt x="33" y="76"/>
                  </a:lnTo>
                  <a:lnTo>
                    <a:pt x="24" y="87"/>
                  </a:lnTo>
                  <a:lnTo>
                    <a:pt x="15" y="90"/>
                  </a:lnTo>
                  <a:lnTo>
                    <a:pt x="0" y="95"/>
                  </a:lnTo>
                  <a:lnTo>
                    <a:pt x="7" y="108"/>
                  </a:lnTo>
                  <a:lnTo>
                    <a:pt x="10" y="115"/>
                  </a:lnTo>
                  <a:lnTo>
                    <a:pt x="8" y="124"/>
                  </a:lnTo>
                  <a:lnTo>
                    <a:pt x="17" y="122"/>
                  </a:lnTo>
                  <a:lnTo>
                    <a:pt x="33" y="119"/>
                  </a:lnTo>
                  <a:lnTo>
                    <a:pt x="51" y="103"/>
                  </a:lnTo>
                  <a:lnTo>
                    <a:pt x="72" y="84"/>
                  </a:lnTo>
                  <a:lnTo>
                    <a:pt x="81" y="65"/>
                  </a:lnTo>
                  <a:lnTo>
                    <a:pt x="99" y="41"/>
                  </a:lnTo>
                  <a:lnTo>
                    <a:pt x="91" y="32"/>
                  </a:lnTo>
                  <a:lnTo>
                    <a:pt x="80" y="22"/>
                  </a:lnTo>
                  <a:lnTo>
                    <a:pt x="63" y="17"/>
                  </a:lnTo>
                  <a:lnTo>
                    <a:pt x="55" y="9"/>
                  </a:lnTo>
                  <a:lnTo>
                    <a:pt x="56" y="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4" name="Freeform 1228"/>
            <p:cNvSpPr>
              <a:spLocks/>
            </p:cNvSpPr>
            <p:nvPr userDrawn="1"/>
          </p:nvSpPr>
          <p:spPr bwMode="auto">
            <a:xfrm>
              <a:off x="1710" y="2244"/>
              <a:ext cx="355" cy="428"/>
            </a:xfrm>
            <a:custGeom>
              <a:avLst/>
              <a:gdLst/>
              <a:ahLst/>
              <a:cxnLst>
                <a:cxn ang="0">
                  <a:pos x="143" y="83"/>
                </a:cxn>
                <a:cxn ang="0">
                  <a:pos x="145" y="81"/>
                </a:cxn>
                <a:cxn ang="0">
                  <a:pos x="147" y="77"/>
                </a:cxn>
                <a:cxn ang="0">
                  <a:pos x="145" y="62"/>
                </a:cxn>
                <a:cxn ang="0">
                  <a:pos x="149" y="22"/>
                </a:cxn>
                <a:cxn ang="0">
                  <a:pos x="123" y="15"/>
                </a:cxn>
                <a:cxn ang="0">
                  <a:pos x="82" y="1"/>
                </a:cxn>
                <a:cxn ang="0">
                  <a:pos x="48" y="2"/>
                </a:cxn>
                <a:cxn ang="0">
                  <a:pos x="67" y="68"/>
                </a:cxn>
                <a:cxn ang="0">
                  <a:pos x="71" y="99"/>
                </a:cxn>
                <a:cxn ang="0">
                  <a:pos x="46" y="139"/>
                </a:cxn>
                <a:cxn ang="0">
                  <a:pos x="32" y="164"/>
                </a:cxn>
                <a:cxn ang="0">
                  <a:pos x="33" y="196"/>
                </a:cxn>
                <a:cxn ang="0">
                  <a:pos x="12" y="209"/>
                </a:cxn>
                <a:cxn ang="0">
                  <a:pos x="30" y="221"/>
                </a:cxn>
                <a:cxn ang="0">
                  <a:pos x="11" y="235"/>
                </a:cxn>
                <a:cxn ang="0">
                  <a:pos x="30" y="252"/>
                </a:cxn>
                <a:cxn ang="0">
                  <a:pos x="54" y="242"/>
                </a:cxn>
                <a:cxn ang="0">
                  <a:pos x="59" y="238"/>
                </a:cxn>
                <a:cxn ang="0">
                  <a:pos x="61" y="285"/>
                </a:cxn>
                <a:cxn ang="0">
                  <a:pos x="79" y="337"/>
                </a:cxn>
                <a:cxn ang="0">
                  <a:pos x="115" y="426"/>
                </a:cxn>
                <a:cxn ang="0">
                  <a:pos x="150" y="395"/>
                </a:cxn>
                <a:cxn ang="0">
                  <a:pos x="156" y="344"/>
                </a:cxn>
                <a:cxn ang="0">
                  <a:pos x="186" y="303"/>
                </a:cxn>
                <a:cxn ang="0">
                  <a:pos x="243" y="249"/>
                </a:cxn>
                <a:cxn ang="0">
                  <a:pos x="243" y="191"/>
                </a:cxn>
                <a:cxn ang="0">
                  <a:pos x="264" y="169"/>
                </a:cxn>
                <a:cxn ang="0">
                  <a:pos x="285" y="182"/>
                </a:cxn>
                <a:cxn ang="0">
                  <a:pos x="302" y="187"/>
                </a:cxn>
                <a:cxn ang="0">
                  <a:pos x="315" y="211"/>
                </a:cxn>
                <a:cxn ang="0">
                  <a:pos x="329" y="211"/>
                </a:cxn>
                <a:cxn ang="0">
                  <a:pos x="342" y="172"/>
                </a:cxn>
                <a:cxn ang="0">
                  <a:pos x="345" y="145"/>
                </a:cxn>
                <a:cxn ang="0">
                  <a:pos x="297" y="149"/>
                </a:cxn>
                <a:cxn ang="0">
                  <a:pos x="283" y="155"/>
                </a:cxn>
                <a:cxn ang="0">
                  <a:pos x="269" y="156"/>
                </a:cxn>
                <a:cxn ang="0">
                  <a:pos x="258" y="147"/>
                </a:cxn>
                <a:cxn ang="0">
                  <a:pos x="260" y="154"/>
                </a:cxn>
                <a:cxn ang="0">
                  <a:pos x="261" y="163"/>
                </a:cxn>
                <a:cxn ang="0">
                  <a:pos x="234" y="170"/>
                </a:cxn>
                <a:cxn ang="0">
                  <a:pos x="206" y="163"/>
                </a:cxn>
                <a:cxn ang="0">
                  <a:pos x="188" y="156"/>
                </a:cxn>
                <a:cxn ang="0">
                  <a:pos x="175" y="154"/>
                </a:cxn>
                <a:cxn ang="0">
                  <a:pos x="167" y="130"/>
                </a:cxn>
                <a:cxn ang="0">
                  <a:pos x="150" y="113"/>
                </a:cxn>
                <a:cxn ang="0">
                  <a:pos x="144" y="91"/>
                </a:cxn>
              </a:cxnLst>
              <a:rect l="0" t="0" r="r" b="b"/>
              <a:pathLst>
                <a:path w="355" h="428">
                  <a:moveTo>
                    <a:pt x="144" y="91"/>
                  </a:moveTo>
                  <a:lnTo>
                    <a:pt x="143" y="88"/>
                  </a:lnTo>
                  <a:lnTo>
                    <a:pt x="143" y="83"/>
                  </a:lnTo>
                  <a:lnTo>
                    <a:pt x="143" y="83"/>
                  </a:lnTo>
                  <a:lnTo>
                    <a:pt x="143" y="80"/>
                  </a:lnTo>
                  <a:lnTo>
                    <a:pt x="145" y="81"/>
                  </a:lnTo>
                  <a:lnTo>
                    <a:pt x="148" y="83"/>
                  </a:lnTo>
                  <a:lnTo>
                    <a:pt x="149" y="80"/>
                  </a:lnTo>
                  <a:lnTo>
                    <a:pt x="147" y="77"/>
                  </a:lnTo>
                  <a:lnTo>
                    <a:pt x="144" y="75"/>
                  </a:lnTo>
                  <a:lnTo>
                    <a:pt x="144" y="70"/>
                  </a:lnTo>
                  <a:lnTo>
                    <a:pt x="145" y="62"/>
                  </a:lnTo>
                  <a:lnTo>
                    <a:pt x="146" y="54"/>
                  </a:lnTo>
                  <a:lnTo>
                    <a:pt x="150" y="25"/>
                  </a:lnTo>
                  <a:lnTo>
                    <a:pt x="149" y="22"/>
                  </a:lnTo>
                  <a:lnTo>
                    <a:pt x="140" y="21"/>
                  </a:lnTo>
                  <a:lnTo>
                    <a:pt x="131" y="18"/>
                  </a:lnTo>
                  <a:lnTo>
                    <a:pt x="123" y="15"/>
                  </a:lnTo>
                  <a:lnTo>
                    <a:pt x="110" y="8"/>
                  </a:lnTo>
                  <a:lnTo>
                    <a:pt x="100" y="5"/>
                  </a:lnTo>
                  <a:lnTo>
                    <a:pt x="82" y="1"/>
                  </a:lnTo>
                  <a:lnTo>
                    <a:pt x="62" y="0"/>
                  </a:lnTo>
                  <a:lnTo>
                    <a:pt x="52" y="2"/>
                  </a:lnTo>
                  <a:lnTo>
                    <a:pt x="48" y="2"/>
                  </a:lnTo>
                  <a:lnTo>
                    <a:pt x="34" y="7"/>
                  </a:lnTo>
                  <a:lnTo>
                    <a:pt x="59" y="56"/>
                  </a:lnTo>
                  <a:lnTo>
                    <a:pt x="67" y="68"/>
                  </a:lnTo>
                  <a:lnTo>
                    <a:pt x="69" y="73"/>
                  </a:lnTo>
                  <a:lnTo>
                    <a:pt x="71" y="79"/>
                  </a:lnTo>
                  <a:lnTo>
                    <a:pt x="71" y="99"/>
                  </a:lnTo>
                  <a:lnTo>
                    <a:pt x="63" y="111"/>
                  </a:lnTo>
                  <a:lnTo>
                    <a:pt x="60" y="125"/>
                  </a:lnTo>
                  <a:lnTo>
                    <a:pt x="46" y="139"/>
                  </a:lnTo>
                  <a:lnTo>
                    <a:pt x="25" y="146"/>
                  </a:lnTo>
                  <a:lnTo>
                    <a:pt x="22" y="154"/>
                  </a:lnTo>
                  <a:lnTo>
                    <a:pt x="32" y="164"/>
                  </a:lnTo>
                  <a:lnTo>
                    <a:pt x="24" y="179"/>
                  </a:lnTo>
                  <a:lnTo>
                    <a:pt x="23" y="189"/>
                  </a:lnTo>
                  <a:lnTo>
                    <a:pt x="33" y="196"/>
                  </a:lnTo>
                  <a:lnTo>
                    <a:pt x="37" y="199"/>
                  </a:lnTo>
                  <a:lnTo>
                    <a:pt x="28" y="205"/>
                  </a:lnTo>
                  <a:lnTo>
                    <a:pt x="12" y="209"/>
                  </a:lnTo>
                  <a:lnTo>
                    <a:pt x="0" y="216"/>
                  </a:lnTo>
                  <a:lnTo>
                    <a:pt x="12" y="222"/>
                  </a:lnTo>
                  <a:lnTo>
                    <a:pt x="30" y="221"/>
                  </a:lnTo>
                  <a:lnTo>
                    <a:pt x="29" y="225"/>
                  </a:lnTo>
                  <a:lnTo>
                    <a:pt x="19" y="231"/>
                  </a:lnTo>
                  <a:lnTo>
                    <a:pt x="11" y="235"/>
                  </a:lnTo>
                  <a:lnTo>
                    <a:pt x="17" y="241"/>
                  </a:lnTo>
                  <a:lnTo>
                    <a:pt x="23" y="245"/>
                  </a:lnTo>
                  <a:lnTo>
                    <a:pt x="30" y="252"/>
                  </a:lnTo>
                  <a:lnTo>
                    <a:pt x="37" y="256"/>
                  </a:lnTo>
                  <a:lnTo>
                    <a:pt x="47" y="250"/>
                  </a:lnTo>
                  <a:lnTo>
                    <a:pt x="54" y="242"/>
                  </a:lnTo>
                  <a:lnTo>
                    <a:pt x="54" y="236"/>
                  </a:lnTo>
                  <a:lnTo>
                    <a:pt x="58" y="231"/>
                  </a:lnTo>
                  <a:lnTo>
                    <a:pt x="59" y="238"/>
                  </a:lnTo>
                  <a:lnTo>
                    <a:pt x="61" y="247"/>
                  </a:lnTo>
                  <a:lnTo>
                    <a:pt x="58" y="266"/>
                  </a:lnTo>
                  <a:lnTo>
                    <a:pt x="61" y="285"/>
                  </a:lnTo>
                  <a:lnTo>
                    <a:pt x="70" y="301"/>
                  </a:lnTo>
                  <a:lnTo>
                    <a:pt x="69" y="314"/>
                  </a:lnTo>
                  <a:lnTo>
                    <a:pt x="79" y="337"/>
                  </a:lnTo>
                  <a:lnTo>
                    <a:pt x="101" y="384"/>
                  </a:lnTo>
                  <a:lnTo>
                    <a:pt x="107" y="411"/>
                  </a:lnTo>
                  <a:lnTo>
                    <a:pt x="115" y="426"/>
                  </a:lnTo>
                  <a:lnTo>
                    <a:pt x="123" y="427"/>
                  </a:lnTo>
                  <a:lnTo>
                    <a:pt x="128" y="419"/>
                  </a:lnTo>
                  <a:lnTo>
                    <a:pt x="150" y="395"/>
                  </a:lnTo>
                  <a:lnTo>
                    <a:pt x="153" y="373"/>
                  </a:lnTo>
                  <a:lnTo>
                    <a:pt x="158" y="353"/>
                  </a:lnTo>
                  <a:lnTo>
                    <a:pt x="156" y="344"/>
                  </a:lnTo>
                  <a:lnTo>
                    <a:pt x="154" y="330"/>
                  </a:lnTo>
                  <a:lnTo>
                    <a:pt x="164" y="323"/>
                  </a:lnTo>
                  <a:lnTo>
                    <a:pt x="186" y="303"/>
                  </a:lnTo>
                  <a:lnTo>
                    <a:pt x="219" y="276"/>
                  </a:lnTo>
                  <a:lnTo>
                    <a:pt x="243" y="260"/>
                  </a:lnTo>
                  <a:lnTo>
                    <a:pt x="243" y="249"/>
                  </a:lnTo>
                  <a:lnTo>
                    <a:pt x="255" y="236"/>
                  </a:lnTo>
                  <a:lnTo>
                    <a:pt x="246" y="209"/>
                  </a:lnTo>
                  <a:lnTo>
                    <a:pt x="243" y="191"/>
                  </a:lnTo>
                  <a:lnTo>
                    <a:pt x="249" y="180"/>
                  </a:lnTo>
                  <a:lnTo>
                    <a:pt x="257" y="172"/>
                  </a:lnTo>
                  <a:lnTo>
                    <a:pt x="264" y="169"/>
                  </a:lnTo>
                  <a:lnTo>
                    <a:pt x="269" y="168"/>
                  </a:lnTo>
                  <a:lnTo>
                    <a:pt x="278" y="173"/>
                  </a:lnTo>
                  <a:lnTo>
                    <a:pt x="285" y="182"/>
                  </a:lnTo>
                  <a:lnTo>
                    <a:pt x="294" y="188"/>
                  </a:lnTo>
                  <a:lnTo>
                    <a:pt x="298" y="185"/>
                  </a:lnTo>
                  <a:lnTo>
                    <a:pt x="302" y="187"/>
                  </a:lnTo>
                  <a:lnTo>
                    <a:pt x="304" y="197"/>
                  </a:lnTo>
                  <a:lnTo>
                    <a:pt x="309" y="203"/>
                  </a:lnTo>
                  <a:lnTo>
                    <a:pt x="315" y="211"/>
                  </a:lnTo>
                  <a:lnTo>
                    <a:pt x="318" y="225"/>
                  </a:lnTo>
                  <a:lnTo>
                    <a:pt x="325" y="219"/>
                  </a:lnTo>
                  <a:lnTo>
                    <a:pt x="329" y="211"/>
                  </a:lnTo>
                  <a:lnTo>
                    <a:pt x="332" y="199"/>
                  </a:lnTo>
                  <a:lnTo>
                    <a:pt x="335" y="189"/>
                  </a:lnTo>
                  <a:lnTo>
                    <a:pt x="342" y="172"/>
                  </a:lnTo>
                  <a:lnTo>
                    <a:pt x="352" y="164"/>
                  </a:lnTo>
                  <a:lnTo>
                    <a:pt x="354" y="151"/>
                  </a:lnTo>
                  <a:lnTo>
                    <a:pt x="345" y="145"/>
                  </a:lnTo>
                  <a:lnTo>
                    <a:pt x="329" y="146"/>
                  </a:lnTo>
                  <a:lnTo>
                    <a:pt x="312" y="147"/>
                  </a:lnTo>
                  <a:lnTo>
                    <a:pt x="297" y="149"/>
                  </a:lnTo>
                  <a:lnTo>
                    <a:pt x="290" y="150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80" y="156"/>
                  </a:lnTo>
                  <a:lnTo>
                    <a:pt x="273" y="157"/>
                  </a:lnTo>
                  <a:lnTo>
                    <a:pt x="269" y="156"/>
                  </a:lnTo>
                  <a:lnTo>
                    <a:pt x="267" y="155"/>
                  </a:lnTo>
                  <a:lnTo>
                    <a:pt x="263" y="151"/>
                  </a:lnTo>
                  <a:lnTo>
                    <a:pt x="258" y="147"/>
                  </a:lnTo>
                  <a:lnTo>
                    <a:pt x="255" y="149"/>
                  </a:lnTo>
                  <a:lnTo>
                    <a:pt x="259" y="151"/>
                  </a:lnTo>
                  <a:lnTo>
                    <a:pt x="260" y="154"/>
                  </a:lnTo>
                  <a:lnTo>
                    <a:pt x="265" y="157"/>
                  </a:lnTo>
                  <a:lnTo>
                    <a:pt x="265" y="161"/>
                  </a:lnTo>
                  <a:lnTo>
                    <a:pt x="261" y="163"/>
                  </a:lnTo>
                  <a:lnTo>
                    <a:pt x="251" y="164"/>
                  </a:lnTo>
                  <a:lnTo>
                    <a:pt x="238" y="169"/>
                  </a:lnTo>
                  <a:lnTo>
                    <a:pt x="234" y="170"/>
                  </a:lnTo>
                  <a:lnTo>
                    <a:pt x="227" y="169"/>
                  </a:lnTo>
                  <a:lnTo>
                    <a:pt x="217" y="166"/>
                  </a:lnTo>
                  <a:lnTo>
                    <a:pt x="206" y="163"/>
                  </a:lnTo>
                  <a:lnTo>
                    <a:pt x="200" y="161"/>
                  </a:lnTo>
                  <a:lnTo>
                    <a:pt x="193" y="159"/>
                  </a:lnTo>
                  <a:lnTo>
                    <a:pt x="188" y="156"/>
                  </a:lnTo>
                  <a:lnTo>
                    <a:pt x="185" y="156"/>
                  </a:lnTo>
                  <a:lnTo>
                    <a:pt x="179" y="155"/>
                  </a:lnTo>
                  <a:lnTo>
                    <a:pt x="175" y="154"/>
                  </a:lnTo>
                  <a:lnTo>
                    <a:pt x="171" y="149"/>
                  </a:lnTo>
                  <a:lnTo>
                    <a:pt x="168" y="141"/>
                  </a:lnTo>
                  <a:lnTo>
                    <a:pt x="167" y="130"/>
                  </a:lnTo>
                  <a:lnTo>
                    <a:pt x="167" y="123"/>
                  </a:lnTo>
                  <a:lnTo>
                    <a:pt x="158" y="119"/>
                  </a:lnTo>
                  <a:lnTo>
                    <a:pt x="150" y="113"/>
                  </a:lnTo>
                  <a:lnTo>
                    <a:pt x="145" y="107"/>
                  </a:lnTo>
                  <a:lnTo>
                    <a:pt x="144" y="97"/>
                  </a:lnTo>
                  <a:lnTo>
                    <a:pt x="144" y="9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5" name="Freeform 1229"/>
            <p:cNvSpPr>
              <a:spLocks/>
            </p:cNvSpPr>
            <p:nvPr userDrawn="1"/>
          </p:nvSpPr>
          <p:spPr bwMode="auto">
            <a:xfrm>
              <a:off x="1775" y="2683"/>
              <a:ext cx="15" cy="1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4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6" y="12"/>
                </a:cxn>
                <a:cxn ang="0">
                  <a:pos x="16" y="8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6" y="12"/>
                  </a:lnTo>
                  <a:lnTo>
                    <a:pt x="16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6" name="Freeform 1230"/>
            <p:cNvSpPr>
              <a:spLocks/>
            </p:cNvSpPr>
            <p:nvPr userDrawn="1"/>
          </p:nvSpPr>
          <p:spPr bwMode="auto">
            <a:xfrm>
              <a:off x="1477" y="2435"/>
              <a:ext cx="17" cy="23"/>
            </a:xfrm>
            <a:custGeom>
              <a:avLst/>
              <a:gdLst/>
              <a:ahLst/>
              <a:cxnLst>
                <a:cxn ang="0">
                  <a:pos x="8" y="21"/>
                </a:cxn>
                <a:cxn ang="0">
                  <a:pos x="16" y="12"/>
                </a:cxn>
                <a:cxn ang="0">
                  <a:pos x="11" y="2"/>
                </a:cxn>
                <a:cxn ang="0">
                  <a:pos x="0" y="0"/>
                </a:cxn>
                <a:cxn ang="0">
                  <a:pos x="8" y="21"/>
                </a:cxn>
              </a:cxnLst>
              <a:rect l="0" t="0" r="r" b="b"/>
              <a:pathLst>
                <a:path w="17" h="22">
                  <a:moveTo>
                    <a:pt x="8" y="21"/>
                  </a:moveTo>
                  <a:lnTo>
                    <a:pt x="16" y="12"/>
                  </a:lnTo>
                  <a:lnTo>
                    <a:pt x="11" y="2"/>
                  </a:lnTo>
                  <a:lnTo>
                    <a:pt x="0" y="0"/>
                  </a:lnTo>
                  <a:lnTo>
                    <a:pt x="8" y="2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7" name="Freeform 1231"/>
            <p:cNvSpPr>
              <a:spLocks/>
            </p:cNvSpPr>
            <p:nvPr userDrawn="1"/>
          </p:nvSpPr>
          <p:spPr bwMode="auto">
            <a:xfrm>
              <a:off x="2900" y="2895"/>
              <a:ext cx="17" cy="1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4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1"/>
                </a:cxn>
                <a:cxn ang="0">
                  <a:pos x="14" y="8"/>
                </a:cxn>
                <a:cxn ang="0">
                  <a:pos x="11" y="3"/>
                </a:cxn>
                <a:cxn ang="0">
                  <a:pos x="4" y="0"/>
                </a:cxn>
                <a:cxn ang="0">
                  <a:pos x="1" y="0"/>
                </a:cxn>
              </a:cxnLst>
              <a:rect l="0" t="0" r="r" b="b"/>
              <a:pathLst>
                <a:path w="17" h="17">
                  <a:moveTo>
                    <a:pt x="1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1" y="8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1" y="3"/>
                  </a:lnTo>
                  <a:lnTo>
                    <a:pt x="4" y="0"/>
                  </a:lnTo>
                  <a:lnTo>
                    <a:pt x="1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8" name="Freeform 1232"/>
            <p:cNvSpPr>
              <a:spLocks/>
            </p:cNvSpPr>
            <p:nvPr userDrawn="1"/>
          </p:nvSpPr>
          <p:spPr bwMode="auto">
            <a:xfrm>
              <a:off x="2884" y="2872"/>
              <a:ext cx="20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10" y="9"/>
                </a:cxn>
                <a:cxn ang="0">
                  <a:pos x="18" y="16"/>
                </a:cxn>
                <a:cxn ang="0">
                  <a:pos x="19" y="14"/>
                </a:cxn>
                <a:cxn ang="0">
                  <a:pos x="20" y="12"/>
                </a:cxn>
                <a:cxn ang="0">
                  <a:pos x="12" y="5"/>
                </a:cxn>
                <a:cxn ang="0">
                  <a:pos x="8" y="4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1" h="17">
                  <a:moveTo>
                    <a:pt x="0" y="0"/>
                  </a:moveTo>
                  <a:lnTo>
                    <a:pt x="3" y="4"/>
                  </a:lnTo>
                  <a:lnTo>
                    <a:pt x="10" y="9"/>
                  </a:lnTo>
                  <a:lnTo>
                    <a:pt x="18" y="16"/>
                  </a:lnTo>
                  <a:lnTo>
                    <a:pt x="19" y="14"/>
                  </a:lnTo>
                  <a:lnTo>
                    <a:pt x="20" y="12"/>
                  </a:lnTo>
                  <a:lnTo>
                    <a:pt x="12" y="5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29" name="Freeform 1233"/>
            <p:cNvSpPr>
              <a:spLocks/>
            </p:cNvSpPr>
            <p:nvPr userDrawn="1"/>
          </p:nvSpPr>
          <p:spPr bwMode="auto">
            <a:xfrm>
              <a:off x="2925" y="2910"/>
              <a:ext cx="17" cy="1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9"/>
                </a:cxn>
                <a:cxn ang="0">
                  <a:pos x="9" y="16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2" y="4"/>
                </a:cxn>
                <a:cxn ang="0">
                  <a:pos x="8" y="0"/>
                </a:cxn>
                <a:cxn ang="0">
                  <a:pos x="0" y="2"/>
                </a:cxn>
              </a:cxnLst>
              <a:rect l="0" t="0" r="r" b="b"/>
              <a:pathLst>
                <a:path w="17" h="17">
                  <a:moveTo>
                    <a:pt x="0" y="2"/>
                  </a:moveTo>
                  <a:lnTo>
                    <a:pt x="1" y="9"/>
                  </a:lnTo>
                  <a:lnTo>
                    <a:pt x="9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4"/>
                  </a:lnTo>
                  <a:lnTo>
                    <a:pt x="8" y="0"/>
                  </a:lnTo>
                  <a:lnTo>
                    <a:pt x="0" y="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0" name="Freeform 1234"/>
            <p:cNvSpPr>
              <a:spLocks/>
            </p:cNvSpPr>
            <p:nvPr userDrawn="1"/>
          </p:nvSpPr>
          <p:spPr bwMode="auto">
            <a:xfrm>
              <a:off x="2871" y="2879"/>
              <a:ext cx="17" cy="17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6" y="9"/>
                </a:cxn>
                <a:cxn ang="0">
                  <a:pos x="16" y="4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4" y="9"/>
                </a:cxn>
                <a:cxn ang="0">
                  <a:pos x="11" y="14"/>
                </a:cxn>
                <a:cxn ang="0">
                  <a:pos x="16" y="16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9"/>
                  </a:lnTo>
                  <a:lnTo>
                    <a:pt x="16" y="4"/>
                  </a:lnTo>
                  <a:lnTo>
                    <a:pt x="9" y="0"/>
                  </a:lnTo>
                  <a:lnTo>
                    <a:pt x="6" y="1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9"/>
                  </a:lnTo>
                  <a:lnTo>
                    <a:pt x="11" y="14"/>
                  </a:lnTo>
                  <a:lnTo>
                    <a:pt x="16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1" name="Freeform 1235"/>
            <p:cNvSpPr>
              <a:spLocks/>
            </p:cNvSpPr>
            <p:nvPr userDrawn="1"/>
          </p:nvSpPr>
          <p:spPr bwMode="auto">
            <a:xfrm>
              <a:off x="2916" y="2884"/>
              <a:ext cx="17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9" y="13"/>
                </a:cxn>
                <a:cxn ang="0">
                  <a:pos x="13" y="16"/>
                </a:cxn>
                <a:cxn ang="0">
                  <a:pos x="16" y="14"/>
                </a:cxn>
                <a:cxn ang="0">
                  <a:pos x="13" y="13"/>
                </a:cxn>
                <a:cxn ang="0">
                  <a:pos x="11" y="9"/>
                </a:cxn>
                <a:cxn ang="0">
                  <a:pos x="4" y="3"/>
                </a:cxn>
                <a:cxn ang="0">
                  <a:pos x="0" y="0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4" y="10"/>
                  </a:lnTo>
                  <a:lnTo>
                    <a:pt x="9" y="13"/>
                  </a:lnTo>
                  <a:lnTo>
                    <a:pt x="13" y="16"/>
                  </a:lnTo>
                  <a:lnTo>
                    <a:pt x="16" y="14"/>
                  </a:lnTo>
                  <a:lnTo>
                    <a:pt x="13" y="13"/>
                  </a:lnTo>
                  <a:lnTo>
                    <a:pt x="11" y="9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2" name="Freeform 1236"/>
            <p:cNvSpPr>
              <a:spLocks/>
            </p:cNvSpPr>
            <p:nvPr userDrawn="1"/>
          </p:nvSpPr>
          <p:spPr bwMode="auto">
            <a:xfrm>
              <a:off x="2863" y="2863"/>
              <a:ext cx="17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2"/>
                </a:cxn>
                <a:cxn ang="0">
                  <a:pos x="5" y="14"/>
                </a:cxn>
                <a:cxn ang="0">
                  <a:pos x="13" y="16"/>
                </a:cxn>
                <a:cxn ang="0">
                  <a:pos x="16" y="14"/>
                </a:cxn>
                <a:cxn ang="0">
                  <a:pos x="11" y="12"/>
                </a:cxn>
                <a:cxn ang="0">
                  <a:pos x="7" y="8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2" y="12"/>
                  </a:lnTo>
                  <a:lnTo>
                    <a:pt x="5" y="14"/>
                  </a:lnTo>
                  <a:lnTo>
                    <a:pt x="13" y="16"/>
                  </a:lnTo>
                  <a:lnTo>
                    <a:pt x="16" y="14"/>
                  </a:lnTo>
                  <a:lnTo>
                    <a:pt x="11" y="12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3" name="Freeform 1237"/>
            <p:cNvSpPr>
              <a:spLocks/>
            </p:cNvSpPr>
            <p:nvPr userDrawn="1"/>
          </p:nvSpPr>
          <p:spPr bwMode="auto">
            <a:xfrm>
              <a:off x="2868" y="2876"/>
              <a:ext cx="17" cy="18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6" y="12"/>
                </a:cxn>
                <a:cxn ang="0">
                  <a:pos x="16" y="4"/>
                </a:cxn>
                <a:cxn ang="0">
                  <a:pos x="5" y="0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10" y="16"/>
                </a:cxn>
              </a:cxnLst>
              <a:rect l="0" t="0" r="r" b="b"/>
              <a:pathLst>
                <a:path w="17" h="17">
                  <a:moveTo>
                    <a:pt x="10" y="16"/>
                  </a:moveTo>
                  <a:lnTo>
                    <a:pt x="16" y="12"/>
                  </a:lnTo>
                  <a:lnTo>
                    <a:pt x="16" y="4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10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4" name="Freeform 1238"/>
            <p:cNvSpPr>
              <a:spLocks/>
            </p:cNvSpPr>
            <p:nvPr userDrawn="1"/>
          </p:nvSpPr>
          <p:spPr bwMode="auto">
            <a:xfrm>
              <a:off x="2308" y="2483"/>
              <a:ext cx="17" cy="17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5" y="12"/>
                </a:cxn>
                <a:cxn ang="0">
                  <a:pos x="10" y="16"/>
                </a:cxn>
                <a:cxn ang="0">
                  <a:pos x="14" y="16"/>
                </a:cxn>
                <a:cxn ang="0">
                  <a:pos x="16" y="12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1" y="6"/>
                </a:cxn>
              </a:cxnLst>
              <a:rect l="0" t="0" r="r" b="b"/>
              <a:pathLst>
                <a:path w="17" h="17">
                  <a:moveTo>
                    <a:pt x="1" y="6"/>
                  </a:moveTo>
                  <a:lnTo>
                    <a:pt x="5" y="12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1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5" name="Freeform 1239"/>
            <p:cNvSpPr>
              <a:spLocks/>
            </p:cNvSpPr>
            <p:nvPr userDrawn="1"/>
          </p:nvSpPr>
          <p:spPr bwMode="auto">
            <a:xfrm>
              <a:off x="2154" y="2584"/>
              <a:ext cx="72" cy="61"/>
            </a:xfrm>
            <a:custGeom>
              <a:avLst/>
              <a:gdLst/>
              <a:ahLst/>
              <a:cxnLst>
                <a:cxn ang="0">
                  <a:pos x="67" y="1"/>
                </a:cxn>
                <a:cxn ang="0">
                  <a:pos x="53" y="1"/>
                </a:cxn>
                <a:cxn ang="0">
                  <a:pos x="44" y="0"/>
                </a:cxn>
                <a:cxn ang="0">
                  <a:pos x="32" y="1"/>
                </a:cxn>
                <a:cxn ang="0">
                  <a:pos x="19" y="1"/>
                </a:cxn>
                <a:cxn ang="0">
                  <a:pos x="8" y="2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7" y="33"/>
                </a:cxn>
                <a:cxn ang="0">
                  <a:pos x="32" y="60"/>
                </a:cxn>
                <a:cxn ang="0">
                  <a:pos x="37" y="50"/>
                </a:cxn>
                <a:cxn ang="0">
                  <a:pos x="45" y="48"/>
                </a:cxn>
                <a:cxn ang="0">
                  <a:pos x="44" y="35"/>
                </a:cxn>
                <a:cxn ang="0">
                  <a:pos x="51" y="33"/>
                </a:cxn>
                <a:cxn ang="0">
                  <a:pos x="65" y="28"/>
                </a:cxn>
                <a:cxn ang="0">
                  <a:pos x="70" y="20"/>
                </a:cxn>
                <a:cxn ang="0">
                  <a:pos x="67" y="1"/>
                </a:cxn>
              </a:cxnLst>
              <a:rect l="0" t="0" r="r" b="b"/>
              <a:pathLst>
                <a:path w="71" h="61">
                  <a:moveTo>
                    <a:pt x="67" y="1"/>
                  </a:moveTo>
                  <a:lnTo>
                    <a:pt x="53" y="1"/>
                  </a:lnTo>
                  <a:lnTo>
                    <a:pt x="44" y="0"/>
                  </a:lnTo>
                  <a:lnTo>
                    <a:pt x="32" y="1"/>
                  </a:lnTo>
                  <a:lnTo>
                    <a:pt x="19" y="1"/>
                  </a:lnTo>
                  <a:lnTo>
                    <a:pt x="8" y="2"/>
                  </a:lnTo>
                  <a:lnTo>
                    <a:pt x="0" y="7"/>
                  </a:lnTo>
                  <a:lnTo>
                    <a:pt x="0" y="11"/>
                  </a:lnTo>
                  <a:lnTo>
                    <a:pt x="7" y="33"/>
                  </a:lnTo>
                  <a:lnTo>
                    <a:pt x="32" y="60"/>
                  </a:lnTo>
                  <a:lnTo>
                    <a:pt x="37" y="50"/>
                  </a:lnTo>
                  <a:lnTo>
                    <a:pt x="45" y="48"/>
                  </a:lnTo>
                  <a:lnTo>
                    <a:pt x="44" y="35"/>
                  </a:lnTo>
                  <a:lnTo>
                    <a:pt x="51" y="33"/>
                  </a:lnTo>
                  <a:lnTo>
                    <a:pt x="65" y="28"/>
                  </a:lnTo>
                  <a:lnTo>
                    <a:pt x="70" y="20"/>
                  </a:lnTo>
                  <a:lnTo>
                    <a:pt x="67" y="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6" name="Freeform 1240"/>
            <p:cNvSpPr>
              <a:spLocks/>
            </p:cNvSpPr>
            <p:nvPr userDrawn="1"/>
          </p:nvSpPr>
          <p:spPr bwMode="auto">
            <a:xfrm>
              <a:off x="2152" y="2465"/>
              <a:ext cx="94" cy="200"/>
            </a:xfrm>
            <a:custGeom>
              <a:avLst/>
              <a:gdLst/>
              <a:ahLst/>
              <a:cxnLst>
                <a:cxn ang="0">
                  <a:pos x="73" y="20"/>
                </a:cxn>
                <a:cxn ang="0">
                  <a:pos x="65" y="19"/>
                </a:cxn>
                <a:cxn ang="0">
                  <a:pos x="58" y="17"/>
                </a:cxn>
                <a:cxn ang="0">
                  <a:pos x="56" y="11"/>
                </a:cxn>
                <a:cxn ang="0">
                  <a:pos x="53" y="2"/>
                </a:cxn>
                <a:cxn ang="0">
                  <a:pos x="50" y="2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2" y="2"/>
                </a:cxn>
                <a:cxn ang="0">
                  <a:pos x="26" y="6"/>
                </a:cxn>
                <a:cxn ang="0">
                  <a:pos x="13" y="5"/>
                </a:cxn>
                <a:cxn ang="0">
                  <a:pos x="9" y="6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6" y="16"/>
                </a:cxn>
                <a:cxn ang="0">
                  <a:pos x="7" y="21"/>
                </a:cxn>
                <a:cxn ang="0">
                  <a:pos x="10" y="26"/>
                </a:cxn>
                <a:cxn ang="0">
                  <a:pos x="17" y="29"/>
                </a:cxn>
                <a:cxn ang="0">
                  <a:pos x="28" y="32"/>
                </a:cxn>
                <a:cxn ang="0">
                  <a:pos x="33" y="34"/>
                </a:cxn>
                <a:cxn ang="0">
                  <a:pos x="38" y="39"/>
                </a:cxn>
                <a:cxn ang="0">
                  <a:pos x="38" y="44"/>
                </a:cxn>
                <a:cxn ang="0">
                  <a:pos x="34" y="52"/>
                </a:cxn>
                <a:cxn ang="0">
                  <a:pos x="32" y="56"/>
                </a:cxn>
                <a:cxn ang="0">
                  <a:pos x="39" y="65"/>
                </a:cxn>
                <a:cxn ang="0">
                  <a:pos x="58" y="84"/>
                </a:cxn>
                <a:cxn ang="0">
                  <a:pos x="67" y="103"/>
                </a:cxn>
                <a:cxn ang="0">
                  <a:pos x="69" y="120"/>
                </a:cxn>
                <a:cxn ang="0">
                  <a:pos x="72" y="139"/>
                </a:cxn>
                <a:cxn ang="0">
                  <a:pos x="67" y="147"/>
                </a:cxn>
                <a:cxn ang="0">
                  <a:pos x="53" y="152"/>
                </a:cxn>
                <a:cxn ang="0">
                  <a:pos x="46" y="154"/>
                </a:cxn>
                <a:cxn ang="0">
                  <a:pos x="47" y="167"/>
                </a:cxn>
                <a:cxn ang="0">
                  <a:pos x="39" y="169"/>
                </a:cxn>
                <a:cxn ang="0">
                  <a:pos x="34" y="179"/>
                </a:cxn>
                <a:cxn ang="0">
                  <a:pos x="32" y="198"/>
                </a:cxn>
                <a:cxn ang="0">
                  <a:pos x="78" y="167"/>
                </a:cxn>
                <a:cxn ang="0">
                  <a:pos x="92" y="150"/>
                </a:cxn>
                <a:cxn ang="0">
                  <a:pos x="93" y="127"/>
                </a:cxn>
                <a:cxn ang="0">
                  <a:pos x="88" y="104"/>
                </a:cxn>
                <a:cxn ang="0">
                  <a:pos x="54" y="67"/>
                </a:cxn>
                <a:cxn ang="0">
                  <a:pos x="44" y="57"/>
                </a:cxn>
                <a:cxn ang="0">
                  <a:pos x="49" y="47"/>
                </a:cxn>
                <a:cxn ang="0">
                  <a:pos x="56" y="36"/>
                </a:cxn>
                <a:cxn ang="0">
                  <a:pos x="63" y="31"/>
                </a:cxn>
                <a:cxn ang="0">
                  <a:pos x="73" y="20"/>
                </a:cxn>
              </a:cxnLst>
              <a:rect l="0" t="0" r="r" b="b"/>
              <a:pathLst>
                <a:path w="94" h="199">
                  <a:moveTo>
                    <a:pt x="73" y="20"/>
                  </a:moveTo>
                  <a:lnTo>
                    <a:pt x="65" y="19"/>
                  </a:lnTo>
                  <a:lnTo>
                    <a:pt x="58" y="17"/>
                  </a:lnTo>
                  <a:lnTo>
                    <a:pt x="56" y="11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26" y="6"/>
                  </a:lnTo>
                  <a:lnTo>
                    <a:pt x="13" y="5"/>
                  </a:lnTo>
                  <a:lnTo>
                    <a:pt x="9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3"/>
                  </a:lnTo>
                  <a:lnTo>
                    <a:pt x="6" y="16"/>
                  </a:lnTo>
                  <a:lnTo>
                    <a:pt x="7" y="21"/>
                  </a:lnTo>
                  <a:lnTo>
                    <a:pt x="10" y="26"/>
                  </a:lnTo>
                  <a:lnTo>
                    <a:pt x="17" y="29"/>
                  </a:lnTo>
                  <a:lnTo>
                    <a:pt x="28" y="32"/>
                  </a:lnTo>
                  <a:lnTo>
                    <a:pt x="33" y="34"/>
                  </a:lnTo>
                  <a:lnTo>
                    <a:pt x="38" y="39"/>
                  </a:lnTo>
                  <a:lnTo>
                    <a:pt x="38" y="44"/>
                  </a:lnTo>
                  <a:lnTo>
                    <a:pt x="34" y="52"/>
                  </a:lnTo>
                  <a:lnTo>
                    <a:pt x="32" y="56"/>
                  </a:lnTo>
                  <a:lnTo>
                    <a:pt x="39" y="65"/>
                  </a:lnTo>
                  <a:lnTo>
                    <a:pt x="58" y="84"/>
                  </a:lnTo>
                  <a:lnTo>
                    <a:pt x="67" y="103"/>
                  </a:lnTo>
                  <a:lnTo>
                    <a:pt x="69" y="120"/>
                  </a:lnTo>
                  <a:lnTo>
                    <a:pt x="72" y="139"/>
                  </a:lnTo>
                  <a:lnTo>
                    <a:pt x="67" y="147"/>
                  </a:lnTo>
                  <a:lnTo>
                    <a:pt x="53" y="152"/>
                  </a:lnTo>
                  <a:lnTo>
                    <a:pt x="46" y="154"/>
                  </a:lnTo>
                  <a:lnTo>
                    <a:pt x="47" y="167"/>
                  </a:lnTo>
                  <a:lnTo>
                    <a:pt x="39" y="169"/>
                  </a:lnTo>
                  <a:lnTo>
                    <a:pt x="34" y="179"/>
                  </a:lnTo>
                  <a:lnTo>
                    <a:pt x="32" y="198"/>
                  </a:lnTo>
                  <a:lnTo>
                    <a:pt x="78" y="167"/>
                  </a:lnTo>
                  <a:lnTo>
                    <a:pt x="92" y="150"/>
                  </a:lnTo>
                  <a:lnTo>
                    <a:pt x="93" y="127"/>
                  </a:lnTo>
                  <a:lnTo>
                    <a:pt x="88" y="104"/>
                  </a:lnTo>
                  <a:lnTo>
                    <a:pt x="54" y="67"/>
                  </a:lnTo>
                  <a:lnTo>
                    <a:pt x="44" y="57"/>
                  </a:lnTo>
                  <a:lnTo>
                    <a:pt x="49" y="47"/>
                  </a:lnTo>
                  <a:lnTo>
                    <a:pt x="56" y="36"/>
                  </a:lnTo>
                  <a:lnTo>
                    <a:pt x="63" y="31"/>
                  </a:lnTo>
                  <a:lnTo>
                    <a:pt x="73" y="2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7" name="Freeform 1241"/>
            <p:cNvSpPr>
              <a:spLocks/>
            </p:cNvSpPr>
            <p:nvPr userDrawn="1"/>
          </p:nvSpPr>
          <p:spPr bwMode="auto">
            <a:xfrm>
              <a:off x="2122" y="2472"/>
              <a:ext cx="100" cy="11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3" y="2"/>
                </a:cxn>
                <a:cxn ang="0">
                  <a:pos x="24" y="9"/>
                </a:cxn>
                <a:cxn ang="0">
                  <a:pos x="23" y="15"/>
                </a:cxn>
                <a:cxn ang="0">
                  <a:pos x="18" y="16"/>
                </a:cxn>
                <a:cxn ang="0">
                  <a:pos x="15" y="13"/>
                </a:cxn>
                <a:cxn ang="0">
                  <a:pos x="10" y="18"/>
                </a:cxn>
                <a:cxn ang="0">
                  <a:pos x="2" y="26"/>
                </a:cxn>
                <a:cxn ang="0">
                  <a:pos x="0" y="27"/>
                </a:cxn>
                <a:cxn ang="0">
                  <a:pos x="3" y="32"/>
                </a:cxn>
                <a:cxn ang="0">
                  <a:pos x="6" y="38"/>
                </a:cxn>
                <a:cxn ang="0">
                  <a:pos x="13" y="41"/>
                </a:cxn>
                <a:cxn ang="0">
                  <a:pos x="15" y="45"/>
                </a:cxn>
                <a:cxn ang="0">
                  <a:pos x="15" y="50"/>
                </a:cxn>
                <a:cxn ang="0">
                  <a:pos x="12" y="58"/>
                </a:cxn>
                <a:cxn ang="0">
                  <a:pos x="9" y="59"/>
                </a:cxn>
                <a:cxn ang="0">
                  <a:pos x="9" y="64"/>
                </a:cxn>
                <a:cxn ang="0">
                  <a:pos x="12" y="66"/>
                </a:cxn>
                <a:cxn ang="0">
                  <a:pos x="16" y="67"/>
                </a:cxn>
                <a:cxn ang="0">
                  <a:pos x="23" y="65"/>
                </a:cxn>
                <a:cxn ang="0">
                  <a:pos x="26" y="62"/>
                </a:cxn>
                <a:cxn ang="0">
                  <a:pos x="36" y="62"/>
                </a:cxn>
                <a:cxn ang="0">
                  <a:pos x="43" y="58"/>
                </a:cxn>
                <a:cxn ang="0">
                  <a:pos x="51" y="58"/>
                </a:cxn>
                <a:cxn ang="0">
                  <a:pos x="58" y="64"/>
                </a:cxn>
                <a:cxn ang="0">
                  <a:pos x="69" y="88"/>
                </a:cxn>
                <a:cxn ang="0">
                  <a:pos x="72" y="98"/>
                </a:cxn>
                <a:cxn ang="0">
                  <a:pos x="76" y="108"/>
                </a:cxn>
                <a:cxn ang="0">
                  <a:pos x="76" y="112"/>
                </a:cxn>
                <a:cxn ang="0">
                  <a:pos x="85" y="113"/>
                </a:cxn>
                <a:cxn ang="0">
                  <a:pos x="99" y="113"/>
                </a:cxn>
                <a:cxn ang="0">
                  <a:pos x="97" y="96"/>
                </a:cxn>
                <a:cxn ang="0">
                  <a:pos x="88" y="77"/>
                </a:cxn>
                <a:cxn ang="0">
                  <a:pos x="69" y="58"/>
                </a:cxn>
                <a:cxn ang="0">
                  <a:pos x="62" y="49"/>
                </a:cxn>
                <a:cxn ang="0">
                  <a:pos x="64" y="45"/>
                </a:cxn>
                <a:cxn ang="0">
                  <a:pos x="68" y="37"/>
                </a:cxn>
                <a:cxn ang="0">
                  <a:pos x="68" y="32"/>
                </a:cxn>
                <a:cxn ang="0">
                  <a:pos x="63" y="27"/>
                </a:cxn>
                <a:cxn ang="0">
                  <a:pos x="58" y="25"/>
                </a:cxn>
                <a:cxn ang="0">
                  <a:pos x="47" y="22"/>
                </a:cxn>
                <a:cxn ang="0">
                  <a:pos x="40" y="19"/>
                </a:cxn>
                <a:cxn ang="0">
                  <a:pos x="37" y="14"/>
                </a:cxn>
                <a:cxn ang="0">
                  <a:pos x="36" y="9"/>
                </a:cxn>
                <a:cxn ang="0">
                  <a:pos x="32" y="6"/>
                </a:cxn>
                <a:cxn ang="0">
                  <a:pos x="30" y="2"/>
                </a:cxn>
                <a:cxn ang="0">
                  <a:pos x="30" y="0"/>
                </a:cxn>
              </a:cxnLst>
              <a:rect l="0" t="0" r="r" b="b"/>
              <a:pathLst>
                <a:path w="100" h="114">
                  <a:moveTo>
                    <a:pt x="30" y="0"/>
                  </a:moveTo>
                  <a:lnTo>
                    <a:pt x="23" y="2"/>
                  </a:lnTo>
                  <a:lnTo>
                    <a:pt x="24" y="9"/>
                  </a:lnTo>
                  <a:lnTo>
                    <a:pt x="23" y="15"/>
                  </a:lnTo>
                  <a:lnTo>
                    <a:pt x="18" y="16"/>
                  </a:lnTo>
                  <a:lnTo>
                    <a:pt x="15" y="13"/>
                  </a:lnTo>
                  <a:lnTo>
                    <a:pt x="10" y="18"/>
                  </a:lnTo>
                  <a:lnTo>
                    <a:pt x="2" y="26"/>
                  </a:lnTo>
                  <a:lnTo>
                    <a:pt x="0" y="27"/>
                  </a:lnTo>
                  <a:lnTo>
                    <a:pt x="3" y="32"/>
                  </a:lnTo>
                  <a:lnTo>
                    <a:pt x="6" y="38"/>
                  </a:lnTo>
                  <a:lnTo>
                    <a:pt x="13" y="41"/>
                  </a:lnTo>
                  <a:lnTo>
                    <a:pt x="15" y="45"/>
                  </a:lnTo>
                  <a:lnTo>
                    <a:pt x="15" y="50"/>
                  </a:lnTo>
                  <a:lnTo>
                    <a:pt x="12" y="58"/>
                  </a:lnTo>
                  <a:lnTo>
                    <a:pt x="9" y="59"/>
                  </a:lnTo>
                  <a:lnTo>
                    <a:pt x="9" y="64"/>
                  </a:lnTo>
                  <a:lnTo>
                    <a:pt x="12" y="66"/>
                  </a:lnTo>
                  <a:lnTo>
                    <a:pt x="16" y="67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36" y="62"/>
                  </a:lnTo>
                  <a:lnTo>
                    <a:pt x="43" y="58"/>
                  </a:lnTo>
                  <a:lnTo>
                    <a:pt x="51" y="58"/>
                  </a:lnTo>
                  <a:lnTo>
                    <a:pt x="58" y="64"/>
                  </a:lnTo>
                  <a:lnTo>
                    <a:pt x="69" y="88"/>
                  </a:lnTo>
                  <a:lnTo>
                    <a:pt x="72" y="98"/>
                  </a:lnTo>
                  <a:lnTo>
                    <a:pt x="76" y="108"/>
                  </a:lnTo>
                  <a:lnTo>
                    <a:pt x="76" y="112"/>
                  </a:lnTo>
                  <a:lnTo>
                    <a:pt x="85" y="113"/>
                  </a:lnTo>
                  <a:lnTo>
                    <a:pt x="99" y="113"/>
                  </a:lnTo>
                  <a:lnTo>
                    <a:pt x="97" y="96"/>
                  </a:lnTo>
                  <a:lnTo>
                    <a:pt x="88" y="77"/>
                  </a:lnTo>
                  <a:lnTo>
                    <a:pt x="69" y="58"/>
                  </a:lnTo>
                  <a:lnTo>
                    <a:pt x="62" y="49"/>
                  </a:lnTo>
                  <a:lnTo>
                    <a:pt x="64" y="45"/>
                  </a:lnTo>
                  <a:lnTo>
                    <a:pt x="68" y="37"/>
                  </a:lnTo>
                  <a:lnTo>
                    <a:pt x="68" y="32"/>
                  </a:lnTo>
                  <a:lnTo>
                    <a:pt x="63" y="27"/>
                  </a:lnTo>
                  <a:lnTo>
                    <a:pt x="58" y="25"/>
                  </a:lnTo>
                  <a:lnTo>
                    <a:pt x="47" y="22"/>
                  </a:lnTo>
                  <a:lnTo>
                    <a:pt x="40" y="19"/>
                  </a:lnTo>
                  <a:lnTo>
                    <a:pt x="37" y="14"/>
                  </a:lnTo>
                  <a:lnTo>
                    <a:pt x="36" y="9"/>
                  </a:lnTo>
                  <a:lnTo>
                    <a:pt x="32" y="6"/>
                  </a:lnTo>
                  <a:lnTo>
                    <a:pt x="30" y="2"/>
                  </a:lnTo>
                  <a:lnTo>
                    <a:pt x="3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8" name="Freeform 1242"/>
            <p:cNvSpPr>
              <a:spLocks/>
            </p:cNvSpPr>
            <p:nvPr userDrawn="1"/>
          </p:nvSpPr>
          <p:spPr bwMode="auto">
            <a:xfrm>
              <a:off x="2093" y="2500"/>
              <a:ext cx="107" cy="198"/>
            </a:xfrm>
            <a:custGeom>
              <a:avLst/>
              <a:gdLst/>
              <a:ahLst/>
              <a:cxnLst>
                <a:cxn ang="0">
                  <a:pos x="105" y="85"/>
                </a:cxn>
                <a:cxn ang="0">
                  <a:pos x="105" y="81"/>
                </a:cxn>
                <a:cxn ang="0">
                  <a:pos x="101" y="71"/>
                </a:cxn>
                <a:cxn ang="0">
                  <a:pos x="98" y="61"/>
                </a:cxn>
                <a:cxn ang="0">
                  <a:pos x="87" y="37"/>
                </a:cxn>
                <a:cxn ang="0">
                  <a:pos x="80" y="31"/>
                </a:cxn>
                <a:cxn ang="0">
                  <a:pos x="72" y="31"/>
                </a:cxn>
                <a:cxn ang="0">
                  <a:pos x="65" y="35"/>
                </a:cxn>
                <a:cxn ang="0">
                  <a:pos x="55" y="35"/>
                </a:cxn>
                <a:cxn ang="0">
                  <a:pos x="52" y="38"/>
                </a:cxn>
                <a:cxn ang="0">
                  <a:pos x="45" y="40"/>
                </a:cxn>
                <a:cxn ang="0">
                  <a:pos x="41" y="39"/>
                </a:cxn>
                <a:cxn ang="0">
                  <a:pos x="38" y="37"/>
                </a:cxn>
                <a:cxn ang="0">
                  <a:pos x="38" y="32"/>
                </a:cxn>
                <a:cxn ang="0">
                  <a:pos x="41" y="31"/>
                </a:cxn>
                <a:cxn ang="0">
                  <a:pos x="44" y="23"/>
                </a:cxn>
                <a:cxn ang="0">
                  <a:pos x="44" y="18"/>
                </a:cxn>
                <a:cxn ang="0">
                  <a:pos x="42" y="14"/>
                </a:cxn>
                <a:cxn ang="0">
                  <a:pos x="35" y="11"/>
                </a:cxn>
                <a:cxn ang="0">
                  <a:pos x="32" y="5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1" y="8"/>
                </a:cxn>
                <a:cxn ang="0">
                  <a:pos x="9" y="13"/>
                </a:cxn>
                <a:cxn ang="0">
                  <a:pos x="3" y="17"/>
                </a:cxn>
                <a:cxn ang="0">
                  <a:pos x="0" y="26"/>
                </a:cxn>
                <a:cxn ang="0">
                  <a:pos x="0" y="36"/>
                </a:cxn>
                <a:cxn ang="0">
                  <a:pos x="8" y="46"/>
                </a:cxn>
                <a:cxn ang="0">
                  <a:pos x="12" y="57"/>
                </a:cxn>
                <a:cxn ang="0">
                  <a:pos x="11" y="66"/>
                </a:cxn>
                <a:cxn ang="0">
                  <a:pos x="8" y="80"/>
                </a:cxn>
                <a:cxn ang="0">
                  <a:pos x="18" y="92"/>
                </a:cxn>
                <a:cxn ang="0">
                  <a:pos x="19" y="105"/>
                </a:cxn>
                <a:cxn ang="0">
                  <a:pos x="21" y="122"/>
                </a:cxn>
                <a:cxn ang="0">
                  <a:pos x="11" y="147"/>
                </a:cxn>
                <a:cxn ang="0">
                  <a:pos x="8" y="162"/>
                </a:cxn>
                <a:cxn ang="0">
                  <a:pos x="20" y="173"/>
                </a:cxn>
                <a:cxn ang="0">
                  <a:pos x="33" y="194"/>
                </a:cxn>
                <a:cxn ang="0">
                  <a:pos x="50" y="198"/>
                </a:cxn>
                <a:cxn ang="0">
                  <a:pos x="60" y="196"/>
                </a:cxn>
                <a:cxn ang="0">
                  <a:pos x="61" y="193"/>
                </a:cxn>
                <a:cxn ang="0">
                  <a:pos x="44" y="182"/>
                </a:cxn>
                <a:cxn ang="0">
                  <a:pos x="29" y="165"/>
                </a:cxn>
                <a:cxn ang="0">
                  <a:pos x="23" y="151"/>
                </a:cxn>
                <a:cxn ang="0">
                  <a:pos x="25" y="131"/>
                </a:cxn>
                <a:cxn ang="0">
                  <a:pos x="32" y="111"/>
                </a:cxn>
                <a:cxn ang="0">
                  <a:pos x="49" y="108"/>
                </a:cxn>
                <a:cxn ang="0">
                  <a:pos x="68" y="118"/>
                </a:cxn>
                <a:cxn ang="0">
                  <a:pos x="61" y="96"/>
                </a:cxn>
                <a:cxn ang="0">
                  <a:pos x="61" y="92"/>
                </a:cxn>
                <a:cxn ang="0">
                  <a:pos x="69" y="87"/>
                </a:cxn>
                <a:cxn ang="0">
                  <a:pos x="80" y="86"/>
                </a:cxn>
                <a:cxn ang="0">
                  <a:pos x="93" y="86"/>
                </a:cxn>
                <a:cxn ang="0">
                  <a:pos x="105" y="85"/>
                </a:cxn>
              </a:cxnLst>
              <a:rect l="0" t="0" r="r" b="b"/>
              <a:pathLst>
                <a:path w="106" h="199">
                  <a:moveTo>
                    <a:pt x="105" y="85"/>
                  </a:moveTo>
                  <a:lnTo>
                    <a:pt x="105" y="81"/>
                  </a:lnTo>
                  <a:lnTo>
                    <a:pt x="101" y="71"/>
                  </a:lnTo>
                  <a:lnTo>
                    <a:pt x="98" y="61"/>
                  </a:lnTo>
                  <a:lnTo>
                    <a:pt x="87" y="37"/>
                  </a:lnTo>
                  <a:lnTo>
                    <a:pt x="80" y="31"/>
                  </a:lnTo>
                  <a:lnTo>
                    <a:pt x="72" y="31"/>
                  </a:lnTo>
                  <a:lnTo>
                    <a:pt x="65" y="35"/>
                  </a:lnTo>
                  <a:lnTo>
                    <a:pt x="55" y="35"/>
                  </a:lnTo>
                  <a:lnTo>
                    <a:pt x="52" y="38"/>
                  </a:lnTo>
                  <a:lnTo>
                    <a:pt x="45" y="40"/>
                  </a:lnTo>
                  <a:lnTo>
                    <a:pt x="41" y="39"/>
                  </a:lnTo>
                  <a:lnTo>
                    <a:pt x="38" y="37"/>
                  </a:lnTo>
                  <a:lnTo>
                    <a:pt x="38" y="32"/>
                  </a:lnTo>
                  <a:lnTo>
                    <a:pt x="41" y="31"/>
                  </a:lnTo>
                  <a:lnTo>
                    <a:pt x="44" y="23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5" y="11"/>
                  </a:lnTo>
                  <a:lnTo>
                    <a:pt x="32" y="5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1" y="8"/>
                  </a:lnTo>
                  <a:lnTo>
                    <a:pt x="9" y="13"/>
                  </a:lnTo>
                  <a:lnTo>
                    <a:pt x="3" y="17"/>
                  </a:lnTo>
                  <a:lnTo>
                    <a:pt x="0" y="26"/>
                  </a:lnTo>
                  <a:lnTo>
                    <a:pt x="0" y="36"/>
                  </a:lnTo>
                  <a:lnTo>
                    <a:pt x="8" y="46"/>
                  </a:lnTo>
                  <a:lnTo>
                    <a:pt x="12" y="57"/>
                  </a:lnTo>
                  <a:lnTo>
                    <a:pt x="11" y="66"/>
                  </a:lnTo>
                  <a:lnTo>
                    <a:pt x="8" y="80"/>
                  </a:lnTo>
                  <a:lnTo>
                    <a:pt x="18" y="92"/>
                  </a:lnTo>
                  <a:lnTo>
                    <a:pt x="19" y="105"/>
                  </a:lnTo>
                  <a:lnTo>
                    <a:pt x="21" y="122"/>
                  </a:lnTo>
                  <a:lnTo>
                    <a:pt x="11" y="147"/>
                  </a:lnTo>
                  <a:lnTo>
                    <a:pt x="8" y="162"/>
                  </a:lnTo>
                  <a:lnTo>
                    <a:pt x="20" y="173"/>
                  </a:lnTo>
                  <a:lnTo>
                    <a:pt x="33" y="194"/>
                  </a:lnTo>
                  <a:lnTo>
                    <a:pt x="50" y="198"/>
                  </a:lnTo>
                  <a:lnTo>
                    <a:pt x="60" y="196"/>
                  </a:lnTo>
                  <a:lnTo>
                    <a:pt x="61" y="193"/>
                  </a:lnTo>
                  <a:lnTo>
                    <a:pt x="44" y="182"/>
                  </a:lnTo>
                  <a:lnTo>
                    <a:pt x="29" y="165"/>
                  </a:lnTo>
                  <a:lnTo>
                    <a:pt x="23" y="151"/>
                  </a:lnTo>
                  <a:lnTo>
                    <a:pt x="25" y="131"/>
                  </a:lnTo>
                  <a:lnTo>
                    <a:pt x="32" y="111"/>
                  </a:lnTo>
                  <a:lnTo>
                    <a:pt x="49" y="108"/>
                  </a:lnTo>
                  <a:lnTo>
                    <a:pt x="68" y="118"/>
                  </a:lnTo>
                  <a:lnTo>
                    <a:pt x="61" y="96"/>
                  </a:lnTo>
                  <a:lnTo>
                    <a:pt x="61" y="92"/>
                  </a:lnTo>
                  <a:lnTo>
                    <a:pt x="69" y="87"/>
                  </a:lnTo>
                  <a:lnTo>
                    <a:pt x="80" y="86"/>
                  </a:lnTo>
                  <a:lnTo>
                    <a:pt x="93" y="86"/>
                  </a:lnTo>
                  <a:lnTo>
                    <a:pt x="105" y="8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39" name="Freeform 1243"/>
            <p:cNvSpPr>
              <a:spLocks/>
            </p:cNvSpPr>
            <p:nvPr userDrawn="1"/>
          </p:nvSpPr>
          <p:spPr bwMode="auto">
            <a:xfrm>
              <a:off x="2245" y="2674"/>
              <a:ext cx="137" cy="91"/>
            </a:xfrm>
            <a:custGeom>
              <a:avLst/>
              <a:gdLst/>
              <a:ahLst/>
              <a:cxnLst>
                <a:cxn ang="0">
                  <a:pos x="118" y="44"/>
                </a:cxn>
                <a:cxn ang="0">
                  <a:pos x="119" y="41"/>
                </a:cxn>
                <a:cxn ang="0">
                  <a:pos x="123" y="39"/>
                </a:cxn>
                <a:cxn ang="0">
                  <a:pos x="130" y="39"/>
                </a:cxn>
                <a:cxn ang="0">
                  <a:pos x="136" y="35"/>
                </a:cxn>
                <a:cxn ang="0">
                  <a:pos x="136" y="29"/>
                </a:cxn>
                <a:cxn ang="0">
                  <a:pos x="132" y="25"/>
                </a:cxn>
                <a:cxn ang="0">
                  <a:pos x="125" y="23"/>
                </a:cxn>
                <a:cxn ang="0">
                  <a:pos x="112" y="22"/>
                </a:cxn>
                <a:cxn ang="0">
                  <a:pos x="109" y="20"/>
                </a:cxn>
                <a:cxn ang="0">
                  <a:pos x="109" y="14"/>
                </a:cxn>
                <a:cxn ang="0">
                  <a:pos x="109" y="4"/>
                </a:cxn>
                <a:cxn ang="0">
                  <a:pos x="98" y="0"/>
                </a:cxn>
                <a:cxn ang="0">
                  <a:pos x="88" y="7"/>
                </a:cxn>
                <a:cxn ang="0">
                  <a:pos x="85" y="13"/>
                </a:cxn>
                <a:cxn ang="0">
                  <a:pos x="82" y="19"/>
                </a:cxn>
                <a:cxn ang="0">
                  <a:pos x="72" y="26"/>
                </a:cxn>
                <a:cxn ang="0">
                  <a:pos x="66" y="33"/>
                </a:cxn>
                <a:cxn ang="0">
                  <a:pos x="57" y="43"/>
                </a:cxn>
                <a:cxn ang="0">
                  <a:pos x="54" y="49"/>
                </a:cxn>
                <a:cxn ang="0">
                  <a:pos x="47" y="54"/>
                </a:cxn>
                <a:cxn ang="0">
                  <a:pos x="41" y="60"/>
                </a:cxn>
                <a:cxn ang="0">
                  <a:pos x="31" y="65"/>
                </a:cxn>
                <a:cxn ang="0">
                  <a:pos x="25" y="69"/>
                </a:cxn>
                <a:cxn ang="0">
                  <a:pos x="24" y="76"/>
                </a:cxn>
                <a:cxn ang="0">
                  <a:pos x="23" y="80"/>
                </a:cxn>
                <a:cxn ang="0">
                  <a:pos x="15" y="81"/>
                </a:cxn>
                <a:cxn ang="0">
                  <a:pos x="3" y="76"/>
                </a:cxn>
                <a:cxn ang="0">
                  <a:pos x="0" y="80"/>
                </a:cxn>
                <a:cxn ang="0">
                  <a:pos x="11" y="89"/>
                </a:cxn>
                <a:cxn ang="0">
                  <a:pos x="29" y="89"/>
                </a:cxn>
                <a:cxn ang="0">
                  <a:pos x="40" y="80"/>
                </a:cxn>
                <a:cxn ang="0">
                  <a:pos x="57" y="83"/>
                </a:cxn>
                <a:cxn ang="0">
                  <a:pos x="65" y="80"/>
                </a:cxn>
                <a:cxn ang="0">
                  <a:pos x="69" y="72"/>
                </a:cxn>
                <a:cxn ang="0">
                  <a:pos x="76" y="60"/>
                </a:cxn>
                <a:cxn ang="0">
                  <a:pos x="81" y="50"/>
                </a:cxn>
                <a:cxn ang="0">
                  <a:pos x="89" y="44"/>
                </a:cxn>
                <a:cxn ang="0">
                  <a:pos x="103" y="44"/>
                </a:cxn>
                <a:cxn ang="0">
                  <a:pos x="118" y="44"/>
                </a:cxn>
              </a:cxnLst>
              <a:rect l="0" t="0" r="r" b="b"/>
              <a:pathLst>
                <a:path w="137" h="90">
                  <a:moveTo>
                    <a:pt x="118" y="44"/>
                  </a:moveTo>
                  <a:lnTo>
                    <a:pt x="119" y="41"/>
                  </a:lnTo>
                  <a:lnTo>
                    <a:pt x="123" y="39"/>
                  </a:lnTo>
                  <a:lnTo>
                    <a:pt x="130" y="39"/>
                  </a:lnTo>
                  <a:lnTo>
                    <a:pt x="136" y="35"/>
                  </a:lnTo>
                  <a:lnTo>
                    <a:pt x="136" y="29"/>
                  </a:lnTo>
                  <a:lnTo>
                    <a:pt x="132" y="25"/>
                  </a:lnTo>
                  <a:lnTo>
                    <a:pt x="125" y="23"/>
                  </a:lnTo>
                  <a:lnTo>
                    <a:pt x="112" y="22"/>
                  </a:lnTo>
                  <a:lnTo>
                    <a:pt x="109" y="20"/>
                  </a:lnTo>
                  <a:lnTo>
                    <a:pt x="109" y="14"/>
                  </a:lnTo>
                  <a:lnTo>
                    <a:pt x="109" y="4"/>
                  </a:lnTo>
                  <a:lnTo>
                    <a:pt x="98" y="0"/>
                  </a:lnTo>
                  <a:lnTo>
                    <a:pt x="88" y="7"/>
                  </a:lnTo>
                  <a:lnTo>
                    <a:pt x="85" y="13"/>
                  </a:lnTo>
                  <a:lnTo>
                    <a:pt x="82" y="19"/>
                  </a:lnTo>
                  <a:lnTo>
                    <a:pt x="72" y="26"/>
                  </a:lnTo>
                  <a:lnTo>
                    <a:pt x="66" y="33"/>
                  </a:lnTo>
                  <a:lnTo>
                    <a:pt x="57" y="43"/>
                  </a:lnTo>
                  <a:lnTo>
                    <a:pt x="54" y="49"/>
                  </a:lnTo>
                  <a:lnTo>
                    <a:pt x="47" y="54"/>
                  </a:lnTo>
                  <a:lnTo>
                    <a:pt x="41" y="60"/>
                  </a:lnTo>
                  <a:lnTo>
                    <a:pt x="31" y="65"/>
                  </a:lnTo>
                  <a:lnTo>
                    <a:pt x="25" y="69"/>
                  </a:lnTo>
                  <a:lnTo>
                    <a:pt x="24" y="76"/>
                  </a:lnTo>
                  <a:lnTo>
                    <a:pt x="23" y="80"/>
                  </a:lnTo>
                  <a:lnTo>
                    <a:pt x="15" y="81"/>
                  </a:lnTo>
                  <a:lnTo>
                    <a:pt x="3" y="76"/>
                  </a:lnTo>
                  <a:lnTo>
                    <a:pt x="0" y="80"/>
                  </a:lnTo>
                  <a:lnTo>
                    <a:pt x="11" y="89"/>
                  </a:lnTo>
                  <a:lnTo>
                    <a:pt x="29" y="89"/>
                  </a:lnTo>
                  <a:lnTo>
                    <a:pt x="40" y="80"/>
                  </a:lnTo>
                  <a:lnTo>
                    <a:pt x="57" y="83"/>
                  </a:lnTo>
                  <a:lnTo>
                    <a:pt x="65" y="80"/>
                  </a:lnTo>
                  <a:lnTo>
                    <a:pt x="69" y="72"/>
                  </a:lnTo>
                  <a:lnTo>
                    <a:pt x="76" y="60"/>
                  </a:lnTo>
                  <a:lnTo>
                    <a:pt x="81" y="50"/>
                  </a:lnTo>
                  <a:lnTo>
                    <a:pt x="89" y="44"/>
                  </a:lnTo>
                  <a:lnTo>
                    <a:pt x="103" y="44"/>
                  </a:lnTo>
                  <a:lnTo>
                    <a:pt x="118" y="4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0" name="Freeform 1244"/>
            <p:cNvSpPr>
              <a:spLocks/>
            </p:cNvSpPr>
            <p:nvPr userDrawn="1"/>
          </p:nvSpPr>
          <p:spPr bwMode="auto">
            <a:xfrm>
              <a:off x="2168" y="2755"/>
              <a:ext cx="17" cy="1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6"/>
                </a:cxn>
                <a:cxn ang="0">
                  <a:pos x="16" y="1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0" y="14"/>
                </a:cxn>
              </a:cxnLst>
              <a:rect l="0" t="0" r="r" b="b"/>
              <a:pathLst>
                <a:path w="17" h="17">
                  <a:moveTo>
                    <a:pt x="0" y="14"/>
                  </a:moveTo>
                  <a:lnTo>
                    <a:pt x="0" y="16"/>
                  </a:lnTo>
                  <a:lnTo>
                    <a:pt x="16" y="1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0" y="1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1" name="Freeform 1245"/>
            <p:cNvSpPr>
              <a:spLocks/>
            </p:cNvSpPr>
            <p:nvPr userDrawn="1"/>
          </p:nvSpPr>
          <p:spPr bwMode="auto">
            <a:xfrm>
              <a:off x="2126" y="2692"/>
              <a:ext cx="53" cy="79"/>
            </a:xfrm>
            <a:custGeom>
              <a:avLst/>
              <a:gdLst/>
              <a:ahLst/>
              <a:cxnLst>
                <a:cxn ang="0">
                  <a:pos x="52" y="64"/>
                </a:cxn>
                <a:cxn ang="0">
                  <a:pos x="48" y="55"/>
                </a:cxn>
                <a:cxn ang="0">
                  <a:pos x="44" y="33"/>
                </a:cxn>
                <a:cxn ang="0">
                  <a:pos x="44" y="16"/>
                </a:cxn>
                <a:cxn ang="0">
                  <a:pos x="28" y="0"/>
                </a:cxn>
                <a:cxn ang="0">
                  <a:pos x="27" y="3"/>
                </a:cxn>
                <a:cxn ang="0">
                  <a:pos x="17" y="5"/>
                </a:cxn>
                <a:cxn ang="0">
                  <a:pos x="0" y="1"/>
                </a:cxn>
                <a:cxn ang="0">
                  <a:pos x="15" y="21"/>
                </a:cxn>
                <a:cxn ang="0">
                  <a:pos x="20" y="46"/>
                </a:cxn>
                <a:cxn ang="0">
                  <a:pos x="30" y="71"/>
                </a:cxn>
                <a:cxn ang="0">
                  <a:pos x="42" y="77"/>
                </a:cxn>
                <a:cxn ang="0">
                  <a:pos x="52" y="64"/>
                </a:cxn>
              </a:cxnLst>
              <a:rect l="0" t="0" r="r" b="b"/>
              <a:pathLst>
                <a:path w="53" h="78">
                  <a:moveTo>
                    <a:pt x="52" y="64"/>
                  </a:moveTo>
                  <a:lnTo>
                    <a:pt x="48" y="55"/>
                  </a:lnTo>
                  <a:lnTo>
                    <a:pt x="44" y="33"/>
                  </a:lnTo>
                  <a:lnTo>
                    <a:pt x="44" y="16"/>
                  </a:lnTo>
                  <a:lnTo>
                    <a:pt x="28" y="0"/>
                  </a:lnTo>
                  <a:lnTo>
                    <a:pt x="27" y="3"/>
                  </a:lnTo>
                  <a:lnTo>
                    <a:pt x="17" y="5"/>
                  </a:lnTo>
                  <a:lnTo>
                    <a:pt x="0" y="1"/>
                  </a:lnTo>
                  <a:lnTo>
                    <a:pt x="15" y="21"/>
                  </a:lnTo>
                  <a:lnTo>
                    <a:pt x="20" y="46"/>
                  </a:lnTo>
                  <a:lnTo>
                    <a:pt x="30" y="71"/>
                  </a:lnTo>
                  <a:lnTo>
                    <a:pt x="42" y="77"/>
                  </a:lnTo>
                  <a:lnTo>
                    <a:pt x="52" y="6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2" name="Freeform 1246"/>
            <p:cNvSpPr>
              <a:spLocks/>
            </p:cNvSpPr>
            <p:nvPr userDrawn="1"/>
          </p:nvSpPr>
          <p:spPr bwMode="auto">
            <a:xfrm>
              <a:off x="2380" y="2525"/>
              <a:ext cx="62" cy="95"/>
            </a:xfrm>
            <a:custGeom>
              <a:avLst/>
              <a:gdLst/>
              <a:ahLst/>
              <a:cxnLst>
                <a:cxn ang="0">
                  <a:pos x="22" y="93"/>
                </a:cxn>
                <a:cxn ang="0">
                  <a:pos x="24" y="90"/>
                </a:cxn>
                <a:cxn ang="0">
                  <a:pos x="28" y="86"/>
                </a:cxn>
                <a:cxn ang="0">
                  <a:pos x="31" y="84"/>
                </a:cxn>
                <a:cxn ang="0">
                  <a:pos x="38" y="84"/>
                </a:cxn>
                <a:cxn ang="0">
                  <a:pos x="43" y="81"/>
                </a:cxn>
                <a:cxn ang="0">
                  <a:pos x="47" y="82"/>
                </a:cxn>
                <a:cxn ang="0">
                  <a:pos x="47" y="90"/>
                </a:cxn>
                <a:cxn ang="0">
                  <a:pos x="55" y="88"/>
                </a:cxn>
                <a:cxn ang="0">
                  <a:pos x="55" y="84"/>
                </a:cxn>
                <a:cxn ang="0">
                  <a:pos x="60" y="79"/>
                </a:cxn>
                <a:cxn ang="0">
                  <a:pos x="61" y="71"/>
                </a:cxn>
                <a:cxn ang="0">
                  <a:pos x="56" y="67"/>
                </a:cxn>
                <a:cxn ang="0">
                  <a:pos x="51" y="65"/>
                </a:cxn>
                <a:cxn ang="0">
                  <a:pos x="48" y="65"/>
                </a:cxn>
                <a:cxn ang="0">
                  <a:pos x="45" y="63"/>
                </a:cxn>
                <a:cxn ang="0">
                  <a:pos x="40" y="60"/>
                </a:cxn>
                <a:cxn ang="0">
                  <a:pos x="35" y="63"/>
                </a:cxn>
                <a:cxn ang="0">
                  <a:pos x="30" y="61"/>
                </a:cxn>
                <a:cxn ang="0">
                  <a:pos x="27" y="56"/>
                </a:cxn>
                <a:cxn ang="0">
                  <a:pos x="26" y="46"/>
                </a:cxn>
                <a:cxn ang="0">
                  <a:pos x="26" y="37"/>
                </a:cxn>
                <a:cxn ang="0">
                  <a:pos x="31" y="31"/>
                </a:cxn>
                <a:cxn ang="0">
                  <a:pos x="35" y="24"/>
                </a:cxn>
                <a:cxn ang="0">
                  <a:pos x="34" y="14"/>
                </a:cxn>
                <a:cxn ang="0">
                  <a:pos x="33" y="2"/>
                </a:cxn>
                <a:cxn ang="0">
                  <a:pos x="30" y="2"/>
                </a:cxn>
                <a:cxn ang="0">
                  <a:pos x="24" y="4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2" y="6"/>
                </a:cxn>
                <a:cxn ang="0">
                  <a:pos x="15" y="12"/>
                </a:cxn>
                <a:cxn ang="0">
                  <a:pos x="12" y="20"/>
                </a:cxn>
                <a:cxn ang="0">
                  <a:pos x="10" y="27"/>
                </a:cxn>
                <a:cxn ang="0">
                  <a:pos x="10" y="35"/>
                </a:cxn>
                <a:cxn ang="0">
                  <a:pos x="10" y="45"/>
                </a:cxn>
                <a:cxn ang="0">
                  <a:pos x="9" y="49"/>
                </a:cxn>
                <a:cxn ang="0">
                  <a:pos x="5" y="54"/>
                </a:cxn>
                <a:cxn ang="0">
                  <a:pos x="2" y="56"/>
                </a:cxn>
                <a:cxn ang="0">
                  <a:pos x="0" y="60"/>
                </a:cxn>
                <a:cxn ang="0">
                  <a:pos x="0" y="64"/>
                </a:cxn>
                <a:cxn ang="0">
                  <a:pos x="0" y="69"/>
                </a:cxn>
                <a:cxn ang="0">
                  <a:pos x="2" y="74"/>
                </a:cxn>
                <a:cxn ang="0">
                  <a:pos x="4" y="78"/>
                </a:cxn>
                <a:cxn ang="0">
                  <a:pos x="10" y="85"/>
                </a:cxn>
                <a:cxn ang="0">
                  <a:pos x="17" y="92"/>
                </a:cxn>
                <a:cxn ang="0">
                  <a:pos x="22" y="93"/>
                </a:cxn>
              </a:cxnLst>
              <a:rect l="0" t="0" r="r" b="b"/>
              <a:pathLst>
                <a:path w="62" h="94">
                  <a:moveTo>
                    <a:pt x="22" y="93"/>
                  </a:moveTo>
                  <a:lnTo>
                    <a:pt x="24" y="90"/>
                  </a:lnTo>
                  <a:lnTo>
                    <a:pt x="28" y="86"/>
                  </a:lnTo>
                  <a:lnTo>
                    <a:pt x="31" y="84"/>
                  </a:lnTo>
                  <a:lnTo>
                    <a:pt x="38" y="84"/>
                  </a:lnTo>
                  <a:lnTo>
                    <a:pt x="43" y="81"/>
                  </a:lnTo>
                  <a:lnTo>
                    <a:pt x="47" y="82"/>
                  </a:lnTo>
                  <a:lnTo>
                    <a:pt x="47" y="90"/>
                  </a:lnTo>
                  <a:lnTo>
                    <a:pt x="55" y="88"/>
                  </a:lnTo>
                  <a:lnTo>
                    <a:pt x="55" y="84"/>
                  </a:lnTo>
                  <a:lnTo>
                    <a:pt x="60" y="79"/>
                  </a:lnTo>
                  <a:lnTo>
                    <a:pt x="61" y="71"/>
                  </a:lnTo>
                  <a:lnTo>
                    <a:pt x="56" y="67"/>
                  </a:lnTo>
                  <a:lnTo>
                    <a:pt x="51" y="65"/>
                  </a:lnTo>
                  <a:lnTo>
                    <a:pt x="48" y="65"/>
                  </a:lnTo>
                  <a:lnTo>
                    <a:pt x="45" y="63"/>
                  </a:lnTo>
                  <a:lnTo>
                    <a:pt x="40" y="60"/>
                  </a:lnTo>
                  <a:lnTo>
                    <a:pt x="35" y="63"/>
                  </a:lnTo>
                  <a:lnTo>
                    <a:pt x="30" y="61"/>
                  </a:lnTo>
                  <a:lnTo>
                    <a:pt x="27" y="56"/>
                  </a:lnTo>
                  <a:lnTo>
                    <a:pt x="26" y="46"/>
                  </a:lnTo>
                  <a:lnTo>
                    <a:pt x="26" y="37"/>
                  </a:lnTo>
                  <a:lnTo>
                    <a:pt x="31" y="31"/>
                  </a:lnTo>
                  <a:lnTo>
                    <a:pt x="35" y="24"/>
                  </a:lnTo>
                  <a:lnTo>
                    <a:pt x="34" y="14"/>
                  </a:lnTo>
                  <a:lnTo>
                    <a:pt x="33" y="2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12" y="6"/>
                  </a:lnTo>
                  <a:lnTo>
                    <a:pt x="15" y="12"/>
                  </a:lnTo>
                  <a:lnTo>
                    <a:pt x="12" y="20"/>
                  </a:lnTo>
                  <a:lnTo>
                    <a:pt x="10" y="27"/>
                  </a:lnTo>
                  <a:lnTo>
                    <a:pt x="10" y="35"/>
                  </a:lnTo>
                  <a:lnTo>
                    <a:pt x="10" y="45"/>
                  </a:lnTo>
                  <a:lnTo>
                    <a:pt x="9" y="49"/>
                  </a:lnTo>
                  <a:lnTo>
                    <a:pt x="5" y="54"/>
                  </a:lnTo>
                  <a:lnTo>
                    <a:pt x="2" y="5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0" y="69"/>
                  </a:lnTo>
                  <a:lnTo>
                    <a:pt x="2" y="74"/>
                  </a:lnTo>
                  <a:lnTo>
                    <a:pt x="4" y="78"/>
                  </a:lnTo>
                  <a:lnTo>
                    <a:pt x="10" y="85"/>
                  </a:lnTo>
                  <a:lnTo>
                    <a:pt x="17" y="92"/>
                  </a:lnTo>
                  <a:lnTo>
                    <a:pt x="22" y="9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3" name="Freeform 1247"/>
            <p:cNvSpPr>
              <a:spLocks/>
            </p:cNvSpPr>
            <p:nvPr userDrawn="1"/>
          </p:nvSpPr>
          <p:spPr bwMode="auto">
            <a:xfrm>
              <a:off x="2410" y="2648"/>
              <a:ext cx="60" cy="51"/>
            </a:xfrm>
            <a:custGeom>
              <a:avLst/>
              <a:gdLst/>
              <a:ahLst/>
              <a:cxnLst>
                <a:cxn ang="0">
                  <a:pos x="46" y="51"/>
                </a:cxn>
                <a:cxn ang="0">
                  <a:pos x="46" y="45"/>
                </a:cxn>
                <a:cxn ang="0">
                  <a:pos x="46" y="37"/>
                </a:cxn>
                <a:cxn ang="0">
                  <a:pos x="48" y="32"/>
                </a:cxn>
                <a:cxn ang="0">
                  <a:pos x="52" y="37"/>
                </a:cxn>
                <a:cxn ang="0">
                  <a:pos x="55" y="40"/>
                </a:cxn>
                <a:cxn ang="0">
                  <a:pos x="59" y="34"/>
                </a:cxn>
                <a:cxn ang="0">
                  <a:pos x="59" y="24"/>
                </a:cxn>
                <a:cxn ang="0">
                  <a:pos x="55" y="9"/>
                </a:cxn>
                <a:cxn ang="0">
                  <a:pos x="52" y="3"/>
                </a:cxn>
                <a:cxn ang="0">
                  <a:pos x="45" y="0"/>
                </a:cxn>
                <a:cxn ang="0">
                  <a:pos x="45" y="8"/>
                </a:cxn>
                <a:cxn ang="0">
                  <a:pos x="40" y="9"/>
                </a:cxn>
                <a:cxn ang="0">
                  <a:pos x="38" y="14"/>
                </a:cxn>
                <a:cxn ang="0">
                  <a:pos x="31" y="17"/>
                </a:cxn>
                <a:cxn ang="0">
                  <a:pos x="22" y="20"/>
                </a:cxn>
                <a:cxn ang="0">
                  <a:pos x="25" y="16"/>
                </a:cxn>
                <a:cxn ang="0">
                  <a:pos x="21" y="13"/>
                </a:cxn>
                <a:cxn ang="0">
                  <a:pos x="18" y="14"/>
                </a:cxn>
                <a:cxn ang="0">
                  <a:pos x="14" y="17"/>
                </a:cxn>
                <a:cxn ang="0">
                  <a:pos x="5" y="22"/>
                </a:cxn>
                <a:cxn ang="0">
                  <a:pos x="0" y="31"/>
                </a:cxn>
                <a:cxn ang="0">
                  <a:pos x="2" y="37"/>
                </a:cxn>
                <a:cxn ang="0">
                  <a:pos x="7" y="32"/>
                </a:cxn>
                <a:cxn ang="0">
                  <a:pos x="12" y="25"/>
                </a:cxn>
                <a:cxn ang="0">
                  <a:pos x="13" y="26"/>
                </a:cxn>
                <a:cxn ang="0">
                  <a:pos x="14" y="26"/>
                </a:cxn>
                <a:cxn ang="0">
                  <a:pos x="19" y="26"/>
                </a:cxn>
                <a:cxn ang="0">
                  <a:pos x="22" y="25"/>
                </a:cxn>
                <a:cxn ang="0">
                  <a:pos x="25" y="26"/>
                </a:cxn>
                <a:cxn ang="0">
                  <a:pos x="27" y="28"/>
                </a:cxn>
                <a:cxn ang="0">
                  <a:pos x="26" y="34"/>
                </a:cxn>
                <a:cxn ang="0">
                  <a:pos x="26" y="40"/>
                </a:cxn>
                <a:cxn ang="0">
                  <a:pos x="28" y="44"/>
                </a:cxn>
                <a:cxn ang="0">
                  <a:pos x="34" y="48"/>
                </a:cxn>
                <a:cxn ang="0">
                  <a:pos x="41" y="51"/>
                </a:cxn>
                <a:cxn ang="0">
                  <a:pos x="46" y="51"/>
                </a:cxn>
              </a:cxnLst>
              <a:rect l="0" t="0" r="r" b="b"/>
              <a:pathLst>
                <a:path w="60" h="52">
                  <a:moveTo>
                    <a:pt x="46" y="51"/>
                  </a:moveTo>
                  <a:lnTo>
                    <a:pt x="46" y="45"/>
                  </a:lnTo>
                  <a:lnTo>
                    <a:pt x="46" y="37"/>
                  </a:lnTo>
                  <a:lnTo>
                    <a:pt x="48" y="32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9" y="34"/>
                  </a:lnTo>
                  <a:lnTo>
                    <a:pt x="59" y="24"/>
                  </a:lnTo>
                  <a:lnTo>
                    <a:pt x="55" y="9"/>
                  </a:lnTo>
                  <a:lnTo>
                    <a:pt x="52" y="3"/>
                  </a:lnTo>
                  <a:lnTo>
                    <a:pt x="45" y="0"/>
                  </a:lnTo>
                  <a:lnTo>
                    <a:pt x="45" y="8"/>
                  </a:lnTo>
                  <a:lnTo>
                    <a:pt x="40" y="9"/>
                  </a:lnTo>
                  <a:lnTo>
                    <a:pt x="38" y="14"/>
                  </a:lnTo>
                  <a:lnTo>
                    <a:pt x="31" y="17"/>
                  </a:lnTo>
                  <a:lnTo>
                    <a:pt x="22" y="20"/>
                  </a:lnTo>
                  <a:lnTo>
                    <a:pt x="25" y="16"/>
                  </a:lnTo>
                  <a:lnTo>
                    <a:pt x="21" y="13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5" y="22"/>
                  </a:lnTo>
                  <a:lnTo>
                    <a:pt x="0" y="31"/>
                  </a:lnTo>
                  <a:lnTo>
                    <a:pt x="2" y="37"/>
                  </a:lnTo>
                  <a:lnTo>
                    <a:pt x="7" y="32"/>
                  </a:lnTo>
                  <a:lnTo>
                    <a:pt x="12" y="25"/>
                  </a:lnTo>
                  <a:lnTo>
                    <a:pt x="13" y="26"/>
                  </a:lnTo>
                  <a:lnTo>
                    <a:pt x="14" y="26"/>
                  </a:lnTo>
                  <a:lnTo>
                    <a:pt x="19" y="26"/>
                  </a:lnTo>
                  <a:lnTo>
                    <a:pt x="22" y="25"/>
                  </a:lnTo>
                  <a:lnTo>
                    <a:pt x="25" y="26"/>
                  </a:lnTo>
                  <a:lnTo>
                    <a:pt x="27" y="28"/>
                  </a:lnTo>
                  <a:lnTo>
                    <a:pt x="26" y="34"/>
                  </a:lnTo>
                  <a:lnTo>
                    <a:pt x="26" y="40"/>
                  </a:lnTo>
                  <a:lnTo>
                    <a:pt x="28" y="44"/>
                  </a:lnTo>
                  <a:lnTo>
                    <a:pt x="34" y="48"/>
                  </a:lnTo>
                  <a:lnTo>
                    <a:pt x="41" y="51"/>
                  </a:lnTo>
                  <a:lnTo>
                    <a:pt x="46" y="5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4" name="Freeform 1248"/>
            <p:cNvSpPr>
              <a:spLocks/>
            </p:cNvSpPr>
            <p:nvPr userDrawn="1"/>
          </p:nvSpPr>
          <p:spPr bwMode="auto">
            <a:xfrm>
              <a:off x="2348" y="2628"/>
              <a:ext cx="32" cy="36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4" y="9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1" y="10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3" y="27"/>
                </a:cxn>
                <a:cxn ang="0">
                  <a:pos x="0" y="35"/>
                </a:cxn>
              </a:cxnLst>
              <a:rect l="0" t="0" r="r" b="b"/>
              <a:pathLst>
                <a:path w="32" h="36">
                  <a:moveTo>
                    <a:pt x="0" y="35"/>
                  </a:moveTo>
                  <a:lnTo>
                    <a:pt x="24" y="9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24" y="16"/>
                  </a:lnTo>
                  <a:lnTo>
                    <a:pt x="20" y="20"/>
                  </a:lnTo>
                  <a:lnTo>
                    <a:pt x="13" y="27"/>
                  </a:lnTo>
                  <a:lnTo>
                    <a:pt x="0" y="3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5" name="Freeform 1249"/>
            <p:cNvSpPr>
              <a:spLocks/>
            </p:cNvSpPr>
            <p:nvPr userDrawn="1"/>
          </p:nvSpPr>
          <p:spPr bwMode="auto">
            <a:xfrm>
              <a:off x="2410" y="2621"/>
              <a:ext cx="17" cy="17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10" y="13"/>
                </a:cxn>
                <a:cxn ang="0">
                  <a:pos x="16" y="4"/>
                </a:cxn>
                <a:cxn ang="0">
                  <a:pos x="7" y="1"/>
                </a:cxn>
                <a:cxn ang="0">
                  <a:pos x="1" y="0"/>
                </a:cxn>
                <a:cxn ang="0">
                  <a:pos x="1" y="6"/>
                </a:cxn>
                <a:cxn ang="0">
                  <a:pos x="0" y="16"/>
                </a:cxn>
                <a:cxn ang="0">
                  <a:pos x="5" y="16"/>
                </a:cxn>
              </a:cxnLst>
              <a:rect l="0" t="0" r="r" b="b"/>
              <a:pathLst>
                <a:path w="17" h="17">
                  <a:moveTo>
                    <a:pt x="5" y="16"/>
                  </a:moveTo>
                  <a:lnTo>
                    <a:pt x="10" y="13"/>
                  </a:lnTo>
                  <a:lnTo>
                    <a:pt x="16" y="4"/>
                  </a:lnTo>
                  <a:lnTo>
                    <a:pt x="7" y="1"/>
                  </a:lnTo>
                  <a:lnTo>
                    <a:pt x="1" y="0"/>
                  </a:lnTo>
                  <a:lnTo>
                    <a:pt x="1" y="6"/>
                  </a:lnTo>
                  <a:lnTo>
                    <a:pt x="0" y="16"/>
                  </a:lnTo>
                  <a:lnTo>
                    <a:pt x="5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6" name="Freeform 1250"/>
            <p:cNvSpPr>
              <a:spLocks/>
            </p:cNvSpPr>
            <p:nvPr userDrawn="1"/>
          </p:nvSpPr>
          <p:spPr bwMode="auto">
            <a:xfrm>
              <a:off x="2420" y="2630"/>
              <a:ext cx="17" cy="27"/>
            </a:xfrm>
            <a:custGeom>
              <a:avLst/>
              <a:gdLst/>
              <a:ahLst/>
              <a:cxnLst>
                <a:cxn ang="0">
                  <a:pos x="2" y="26"/>
                </a:cxn>
                <a:cxn ang="0">
                  <a:pos x="0" y="18"/>
                </a:cxn>
                <a:cxn ang="0">
                  <a:pos x="4" y="11"/>
                </a:cxn>
                <a:cxn ang="0">
                  <a:pos x="4" y="5"/>
                </a:cxn>
                <a:cxn ang="0">
                  <a:pos x="16" y="0"/>
                </a:cxn>
                <a:cxn ang="0">
                  <a:pos x="16" y="7"/>
                </a:cxn>
                <a:cxn ang="0">
                  <a:pos x="10" y="15"/>
                </a:cxn>
                <a:cxn ang="0">
                  <a:pos x="10" y="24"/>
                </a:cxn>
                <a:cxn ang="0">
                  <a:pos x="2" y="26"/>
                </a:cxn>
              </a:cxnLst>
              <a:rect l="0" t="0" r="r" b="b"/>
              <a:pathLst>
                <a:path w="17" h="27">
                  <a:moveTo>
                    <a:pt x="2" y="26"/>
                  </a:moveTo>
                  <a:lnTo>
                    <a:pt x="0" y="18"/>
                  </a:lnTo>
                  <a:lnTo>
                    <a:pt x="4" y="11"/>
                  </a:lnTo>
                  <a:lnTo>
                    <a:pt x="4" y="5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10" y="15"/>
                  </a:lnTo>
                  <a:lnTo>
                    <a:pt x="10" y="24"/>
                  </a:lnTo>
                  <a:lnTo>
                    <a:pt x="2" y="2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7" name="Freeform 1251"/>
            <p:cNvSpPr>
              <a:spLocks/>
            </p:cNvSpPr>
            <p:nvPr userDrawn="1"/>
          </p:nvSpPr>
          <p:spPr bwMode="auto">
            <a:xfrm>
              <a:off x="2243" y="2718"/>
              <a:ext cx="127" cy="115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105" y="0"/>
                </a:cxn>
                <a:cxn ang="0">
                  <a:pos x="91" y="0"/>
                </a:cxn>
                <a:cxn ang="0">
                  <a:pos x="83" y="6"/>
                </a:cxn>
                <a:cxn ang="0">
                  <a:pos x="78" y="16"/>
                </a:cxn>
                <a:cxn ang="0">
                  <a:pos x="71" y="28"/>
                </a:cxn>
                <a:cxn ang="0">
                  <a:pos x="67" y="36"/>
                </a:cxn>
                <a:cxn ang="0">
                  <a:pos x="59" y="39"/>
                </a:cxn>
                <a:cxn ang="0">
                  <a:pos x="42" y="36"/>
                </a:cxn>
                <a:cxn ang="0">
                  <a:pos x="31" y="45"/>
                </a:cxn>
                <a:cxn ang="0">
                  <a:pos x="13" y="45"/>
                </a:cxn>
                <a:cxn ang="0">
                  <a:pos x="2" y="36"/>
                </a:cxn>
                <a:cxn ang="0">
                  <a:pos x="0" y="41"/>
                </a:cxn>
                <a:cxn ang="0">
                  <a:pos x="2" y="52"/>
                </a:cxn>
                <a:cxn ang="0">
                  <a:pos x="2" y="64"/>
                </a:cxn>
                <a:cxn ang="0">
                  <a:pos x="8" y="75"/>
                </a:cxn>
                <a:cxn ang="0">
                  <a:pos x="12" y="84"/>
                </a:cxn>
                <a:cxn ang="0">
                  <a:pos x="17" y="94"/>
                </a:cxn>
                <a:cxn ang="0">
                  <a:pos x="27" y="98"/>
                </a:cxn>
                <a:cxn ang="0">
                  <a:pos x="40" y="102"/>
                </a:cxn>
                <a:cxn ang="0">
                  <a:pos x="59" y="102"/>
                </a:cxn>
                <a:cxn ang="0">
                  <a:pos x="65" y="103"/>
                </a:cxn>
                <a:cxn ang="0">
                  <a:pos x="71" y="107"/>
                </a:cxn>
                <a:cxn ang="0">
                  <a:pos x="79" y="114"/>
                </a:cxn>
                <a:cxn ang="0">
                  <a:pos x="93" y="103"/>
                </a:cxn>
                <a:cxn ang="0">
                  <a:pos x="93" y="91"/>
                </a:cxn>
                <a:cxn ang="0">
                  <a:pos x="96" y="77"/>
                </a:cxn>
                <a:cxn ang="0">
                  <a:pos x="106" y="71"/>
                </a:cxn>
                <a:cxn ang="0">
                  <a:pos x="110" y="52"/>
                </a:cxn>
                <a:cxn ang="0">
                  <a:pos x="113" y="48"/>
                </a:cxn>
                <a:cxn ang="0">
                  <a:pos x="122" y="45"/>
                </a:cxn>
                <a:cxn ang="0">
                  <a:pos x="126" y="41"/>
                </a:cxn>
                <a:cxn ang="0">
                  <a:pos x="126" y="38"/>
                </a:cxn>
                <a:cxn ang="0">
                  <a:pos x="125" y="35"/>
                </a:cxn>
                <a:cxn ang="0">
                  <a:pos x="121" y="25"/>
                </a:cxn>
                <a:cxn ang="0">
                  <a:pos x="120" y="22"/>
                </a:cxn>
                <a:cxn ang="0">
                  <a:pos x="118" y="18"/>
                </a:cxn>
                <a:cxn ang="0">
                  <a:pos x="112" y="12"/>
                </a:cxn>
                <a:cxn ang="0">
                  <a:pos x="113" y="9"/>
                </a:cxn>
                <a:cxn ang="0">
                  <a:pos x="118" y="10"/>
                </a:cxn>
                <a:cxn ang="0">
                  <a:pos x="118" y="8"/>
                </a:cxn>
                <a:cxn ang="0">
                  <a:pos x="120" y="2"/>
                </a:cxn>
                <a:cxn ang="0">
                  <a:pos x="120" y="0"/>
                </a:cxn>
              </a:cxnLst>
              <a:rect l="0" t="0" r="r" b="b"/>
              <a:pathLst>
                <a:path w="127" h="115">
                  <a:moveTo>
                    <a:pt x="120" y="0"/>
                  </a:moveTo>
                  <a:lnTo>
                    <a:pt x="105" y="0"/>
                  </a:lnTo>
                  <a:lnTo>
                    <a:pt x="91" y="0"/>
                  </a:lnTo>
                  <a:lnTo>
                    <a:pt x="83" y="6"/>
                  </a:lnTo>
                  <a:lnTo>
                    <a:pt x="78" y="16"/>
                  </a:lnTo>
                  <a:lnTo>
                    <a:pt x="71" y="28"/>
                  </a:lnTo>
                  <a:lnTo>
                    <a:pt x="67" y="36"/>
                  </a:lnTo>
                  <a:lnTo>
                    <a:pt x="59" y="39"/>
                  </a:lnTo>
                  <a:lnTo>
                    <a:pt x="42" y="36"/>
                  </a:lnTo>
                  <a:lnTo>
                    <a:pt x="31" y="45"/>
                  </a:lnTo>
                  <a:lnTo>
                    <a:pt x="13" y="45"/>
                  </a:lnTo>
                  <a:lnTo>
                    <a:pt x="2" y="36"/>
                  </a:lnTo>
                  <a:lnTo>
                    <a:pt x="0" y="41"/>
                  </a:lnTo>
                  <a:lnTo>
                    <a:pt x="2" y="52"/>
                  </a:lnTo>
                  <a:lnTo>
                    <a:pt x="2" y="64"/>
                  </a:lnTo>
                  <a:lnTo>
                    <a:pt x="8" y="75"/>
                  </a:lnTo>
                  <a:lnTo>
                    <a:pt x="12" y="84"/>
                  </a:lnTo>
                  <a:lnTo>
                    <a:pt x="17" y="94"/>
                  </a:lnTo>
                  <a:lnTo>
                    <a:pt x="27" y="98"/>
                  </a:lnTo>
                  <a:lnTo>
                    <a:pt x="40" y="102"/>
                  </a:lnTo>
                  <a:lnTo>
                    <a:pt x="59" y="102"/>
                  </a:lnTo>
                  <a:lnTo>
                    <a:pt x="65" y="103"/>
                  </a:lnTo>
                  <a:lnTo>
                    <a:pt x="71" y="107"/>
                  </a:lnTo>
                  <a:lnTo>
                    <a:pt x="79" y="114"/>
                  </a:lnTo>
                  <a:lnTo>
                    <a:pt x="93" y="103"/>
                  </a:lnTo>
                  <a:lnTo>
                    <a:pt x="93" y="91"/>
                  </a:lnTo>
                  <a:lnTo>
                    <a:pt x="96" y="77"/>
                  </a:lnTo>
                  <a:lnTo>
                    <a:pt x="106" y="71"/>
                  </a:lnTo>
                  <a:lnTo>
                    <a:pt x="110" y="52"/>
                  </a:lnTo>
                  <a:lnTo>
                    <a:pt x="113" y="48"/>
                  </a:lnTo>
                  <a:lnTo>
                    <a:pt x="122" y="45"/>
                  </a:lnTo>
                  <a:lnTo>
                    <a:pt x="126" y="41"/>
                  </a:lnTo>
                  <a:lnTo>
                    <a:pt x="126" y="38"/>
                  </a:lnTo>
                  <a:lnTo>
                    <a:pt x="125" y="35"/>
                  </a:lnTo>
                  <a:lnTo>
                    <a:pt x="121" y="25"/>
                  </a:lnTo>
                  <a:lnTo>
                    <a:pt x="120" y="22"/>
                  </a:lnTo>
                  <a:lnTo>
                    <a:pt x="118" y="18"/>
                  </a:lnTo>
                  <a:lnTo>
                    <a:pt x="112" y="12"/>
                  </a:lnTo>
                  <a:lnTo>
                    <a:pt x="113" y="9"/>
                  </a:lnTo>
                  <a:lnTo>
                    <a:pt x="118" y="10"/>
                  </a:lnTo>
                  <a:lnTo>
                    <a:pt x="118" y="8"/>
                  </a:lnTo>
                  <a:lnTo>
                    <a:pt x="120" y="2"/>
                  </a:lnTo>
                  <a:lnTo>
                    <a:pt x="12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8" name="Freeform 1252"/>
            <p:cNvSpPr>
              <a:spLocks/>
            </p:cNvSpPr>
            <p:nvPr userDrawn="1"/>
          </p:nvSpPr>
          <p:spPr bwMode="auto">
            <a:xfrm>
              <a:off x="2059" y="2701"/>
              <a:ext cx="142" cy="153"/>
            </a:xfrm>
            <a:custGeom>
              <a:avLst/>
              <a:gdLst/>
              <a:ahLst/>
              <a:cxnLst>
                <a:cxn ang="0">
                  <a:pos x="134" y="151"/>
                </a:cxn>
                <a:cxn ang="0">
                  <a:pos x="126" y="151"/>
                </a:cxn>
                <a:cxn ang="0">
                  <a:pos x="122" y="151"/>
                </a:cxn>
                <a:cxn ang="0">
                  <a:pos x="96" y="126"/>
                </a:cxn>
                <a:cxn ang="0">
                  <a:pos x="78" y="111"/>
                </a:cxn>
                <a:cxn ang="0">
                  <a:pos x="63" y="84"/>
                </a:cxn>
                <a:cxn ang="0">
                  <a:pos x="51" y="60"/>
                </a:cxn>
                <a:cxn ang="0">
                  <a:pos x="31" y="33"/>
                </a:cxn>
                <a:cxn ang="0">
                  <a:pos x="4" y="11"/>
                </a:cxn>
                <a:cxn ang="0">
                  <a:pos x="0" y="1"/>
                </a:cxn>
                <a:cxn ang="0">
                  <a:pos x="16" y="0"/>
                </a:cxn>
                <a:cxn ang="0">
                  <a:pos x="26" y="9"/>
                </a:cxn>
                <a:cxn ang="0">
                  <a:pos x="42" y="20"/>
                </a:cxn>
                <a:cxn ang="0">
                  <a:pos x="63" y="35"/>
                </a:cxn>
                <a:cxn ang="0">
                  <a:pos x="82" y="46"/>
                </a:cxn>
                <a:cxn ang="0">
                  <a:pos x="96" y="63"/>
                </a:cxn>
                <a:cxn ang="0">
                  <a:pos x="104" y="69"/>
                </a:cxn>
                <a:cxn ang="0">
                  <a:pos x="110" y="73"/>
                </a:cxn>
                <a:cxn ang="0">
                  <a:pos x="105" y="79"/>
                </a:cxn>
                <a:cxn ang="0">
                  <a:pos x="107" y="85"/>
                </a:cxn>
                <a:cxn ang="0">
                  <a:pos x="117" y="88"/>
                </a:cxn>
                <a:cxn ang="0">
                  <a:pos x="125" y="97"/>
                </a:cxn>
                <a:cxn ang="0">
                  <a:pos x="137" y="114"/>
                </a:cxn>
                <a:cxn ang="0">
                  <a:pos x="141" y="133"/>
                </a:cxn>
                <a:cxn ang="0">
                  <a:pos x="139" y="149"/>
                </a:cxn>
                <a:cxn ang="0">
                  <a:pos x="134" y="151"/>
                </a:cxn>
              </a:cxnLst>
              <a:rect l="0" t="0" r="r" b="b"/>
              <a:pathLst>
                <a:path w="142" h="152">
                  <a:moveTo>
                    <a:pt x="134" y="151"/>
                  </a:moveTo>
                  <a:lnTo>
                    <a:pt x="126" y="151"/>
                  </a:lnTo>
                  <a:lnTo>
                    <a:pt x="122" y="151"/>
                  </a:lnTo>
                  <a:lnTo>
                    <a:pt x="96" y="126"/>
                  </a:lnTo>
                  <a:lnTo>
                    <a:pt x="78" y="111"/>
                  </a:lnTo>
                  <a:lnTo>
                    <a:pt x="63" y="84"/>
                  </a:lnTo>
                  <a:lnTo>
                    <a:pt x="51" y="60"/>
                  </a:lnTo>
                  <a:lnTo>
                    <a:pt x="31" y="33"/>
                  </a:lnTo>
                  <a:lnTo>
                    <a:pt x="4" y="11"/>
                  </a:lnTo>
                  <a:lnTo>
                    <a:pt x="0" y="1"/>
                  </a:lnTo>
                  <a:lnTo>
                    <a:pt x="16" y="0"/>
                  </a:lnTo>
                  <a:lnTo>
                    <a:pt x="26" y="9"/>
                  </a:lnTo>
                  <a:lnTo>
                    <a:pt x="42" y="20"/>
                  </a:lnTo>
                  <a:lnTo>
                    <a:pt x="63" y="35"/>
                  </a:lnTo>
                  <a:lnTo>
                    <a:pt x="82" y="46"/>
                  </a:lnTo>
                  <a:lnTo>
                    <a:pt x="96" y="63"/>
                  </a:lnTo>
                  <a:lnTo>
                    <a:pt x="104" y="69"/>
                  </a:lnTo>
                  <a:lnTo>
                    <a:pt x="110" y="73"/>
                  </a:lnTo>
                  <a:lnTo>
                    <a:pt x="105" y="79"/>
                  </a:lnTo>
                  <a:lnTo>
                    <a:pt x="107" y="85"/>
                  </a:lnTo>
                  <a:lnTo>
                    <a:pt x="117" y="88"/>
                  </a:lnTo>
                  <a:lnTo>
                    <a:pt x="125" y="97"/>
                  </a:lnTo>
                  <a:lnTo>
                    <a:pt x="137" y="114"/>
                  </a:lnTo>
                  <a:lnTo>
                    <a:pt x="141" y="133"/>
                  </a:lnTo>
                  <a:lnTo>
                    <a:pt x="139" y="149"/>
                  </a:lnTo>
                  <a:lnTo>
                    <a:pt x="134" y="15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49" name="Freeform 1253"/>
            <p:cNvSpPr>
              <a:spLocks/>
            </p:cNvSpPr>
            <p:nvPr userDrawn="1"/>
          </p:nvSpPr>
          <p:spPr bwMode="auto">
            <a:xfrm>
              <a:off x="2531" y="2780"/>
              <a:ext cx="124" cy="109"/>
            </a:xfrm>
            <a:custGeom>
              <a:avLst/>
              <a:gdLst/>
              <a:ahLst/>
              <a:cxnLst>
                <a:cxn ang="0">
                  <a:pos x="123" y="30"/>
                </a:cxn>
                <a:cxn ang="0">
                  <a:pos x="115" y="28"/>
                </a:cxn>
                <a:cxn ang="0">
                  <a:pos x="99" y="23"/>
                </a:cxn>
                <a:cxn ang="0">
                  <a:pos x="95" y="21"/>
                </a:cxn>
                <a:cxn ang="0">
                  <a:pos x="93" y="19"/>
                </a:cxn>
                <a:cxn ang="0">
                  <a:pos x="89" y="16"/>
                </a:cxn>
                <a:cxn ang="0">
                  <a:pos x="85" y="16"/>
                </a:cxn>
                <a:cxn ang="0">
                  <a:pos x="82" y="17"/>
                </a:cxn>
                <a:cxn ang="0">
                  <a:pos x="76" y="23"/>
                </a:cxn>
                <a:cxn ang="0">
                  <a:pos x="65" y="28"/>
                </a:cxn>
                <a:cxn ang="0">
                  <a:pos x="58" y="39"/>
                </a:cxn>
                <a:cxn ang="0">
                  <a:pos x="55" y="41"/>
                </a:cxn>
                <a:cxn ang="0">
                  <a:pos x="49" y="39"/>
                </a:cxn>
                <a:cxn ang="0">
                  <a:pos x="46" y="36"/>
                </a:cxn>
                <a:cxn ang="0">
                  <a:pos x="41" y="28"/>
                </a:cxn>
                <a:cxn ang="0">
                  <a:pos x="38" y="22"/>
                </a:cxn>
                <a:cxn ang="0">
                  <a:pos x="36" y="6"/>
                </a:cxn>
                <a:cxn ang="0">
                  <a:pos x="28" y="4"/>
                </a:cxn>
                <a:cxn ang="0">
                  <a:pos x="16" y="0"/>
                </a:cxn>
                <a:cxn ang="0">
                  <a:pos x="2" y="6"/>
                </a:cxn>
                <a:cxn ang="0">
                  <a:pos x="0" y="16"/>
                </a:cxn>
                <a:cxn ang="0">
                  <a:pos x="9" y="16"/>
                </a:cxn>
                <a:cxn ang="0">
                  <a:pos x="9" y="20"/>
                </a:cxn>
                <a:cxn ang="0">
                  <a:pos x="10" y="23"/>
                </a:cxn>
                <a:cxn ang="0">
                  <a:pos x="14" y="25"/>
                </a:cxn>
                <a:cxn ang="0">
                  <a:pos x="35" y="25"/>
                </a:cxn>
                <a:cxn ang="0">
                  <a:pos x="35" y="27"/>
                </a:cxn>
                <a:cxn ang="0">
                  <a:pos x="28" y="31"/>
                </a:cxn>
                <a:cxn ang="0">
                  <a:pos x="19" y="33"/>
                </a:cxn>
                <a:cxn ang="0">
                  <a:pos x="10" y="36"/>
                </a:cxn>
                <a:cxn ang="0">
                  <a:pos x="16" y="37"/>
                </a:cxn>
                <a:cxn ang="0">
                  <a:pos x="35" y="47"/>
                </a:cxn>
                <a:cxn ang="0">
                  <a:pos x="44" y="51"/>
                </a:cxn>
                <a:cxn ang="0">
                  <a:pos x="65" y="59"/>
                </a:cxn>
                <a:cxn ang="0">
                  <a:pos x="81" y="63"/>
                </a:cxn>
                <a:cxn ang="0">
                  <a:pos x="86" y="64"/>
                </a:cxn>
                <a:cxn ang="0">
                  <a:pos x="91" y="72"/>
                </a:cxn>
                <a:cxn ang="0">
                  <a:pos x="99" y="84"/>
                </a:cxn>
                <a:cxn ang="0">
                  <a:pos x="105" y="88"/>
                </a:cxn>
                <a:cxn ang="0">
                  <a:pos x="107" y="92"/>
                </a:cxn>
                <a:cxn ang="0">
                  <a:pos x="106" y="94"/>
                </a:cxn>
                <a:cxn ang="0">
                  <a:pos x="102" y="94"/>
                </a:cxn>
                <a:cxn ang="0">
                  <a:pos x="101" y="99"/>
                </a:cxn>
                <a:cxn ang="0">
                  <a:pos x="99" y="105"/>
                </a:cxn>
                <a:cxn ang="0">
                  <a:pos x="114" y="103"/>
                </a:cxn>
                <a:cxn ang="0">
                  <a:pos x="120" y="109"/>
                </a:cxn>
                <a:cxn ang="0">
                  <a:pos x="123" y="30"/>
                </a:cxn>
              </a:cxnLst>
              <a:rect l="0" t="0" r="r" b="b"/>
              <a:pathLst>
                <a:path w="124" h="110">
                  <a:moveTo>
                    <a:pt x="123" y="30"/>
                  </a:moveTo>
                  <a:lnTo>
                    <a:pt x="115" y="28"/>
                  </a:lnTo>
                  <a:lnTo>
                    <a:pt x="99" y="23"/>
                  </a:lnTo>
                  <a:lnTo>
                    <a:pt x="95" y="21"/>
                  </a:lnTo>
                  <a:lnTo>
                    <a:pt x="93" y="19"/>
                  </a:lnTo>
                  <a:lnTo>
                    <a:pt x="89" y="16"/>
                  </a:lnTo>
                  <a:lnTo>
                    <a:pt x="85" y="16"/>
                  </a:lnTo>
                  <a:lnTo>
                    <a:pt x="82" y="17"/>
                  </a:lnTo>
                  <a:lnTo>
                    <a:pt x="76" y="23"/>
                  </a:lnTo>
                  <a:lnTo>
                    <a:pt x="65" y="28"/>
                  </a:lnTo>
                  <a:lnTo>
                    <a:pt x="58" y="39"/>
                  </a:lnTo>
                  <a:lnTo>
                    <a:pt x="55" y="41"/>
                  </a:lnTo>
                  <a:lnTo>
                    <a:pt x="49" y="39"/>
                  </a:lnTo>
                  <a:lnTo>
                    <a:pt x="46" y="36"/>
                  </a:lnTo>
                  <a:lnTo>
                    <a:pt x="41" y="28"/>
                  </a:lnTo>
                  <a:lnTo>
                    <a:pt x="38" y="22"/>
                  </a:lnTo>
                  <a:lnTo>
                    <a:pt x="36" y="6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2" y="6"/>
                  </a:lnTo>
                  <a:lnTo>
                    <a:pt x="0" y="16"/>
                  </a:lnTo>
                  <a:lnTo>
                    <a:pt x="9" y="16"/>
                  </a:lnTo>
                  <a:lnTo>
                    <a:pt x="9" y="20"/>
                  </a:lnTo>
                  <a:lnTo>
                    <a:pt x="10" y="23"/>
                  </a:lnTo>
                  <a:lnTo>
                    <a:pt x="14" y="25"/>
                  </a:lnTo>
                  <a:lnTo>
                    <a:pt x="35" y="25"/>
                  </a:lnTo>
                  <a:lnTo>
                    <a:pt x="35" y="27"/>
                  </a:lnTo>
                  <a:lnTo>
                    <a:pt x="28" y="31"/>
                  </a:lnTo>
                  <a:lnTo>
                    <a:pt x="19" y="33"/>
                  </a:lnTo>
                  <a:lnTo>
                    <a:pt x="10" y="36"/>
                  </a:lnTo>
                  <a:lnTo>
                    <a:pt x="16" y="37"/>
                  </a:lnTo>
                  <a:lnTo>
                    <a:pt x="35" y="47"/>
                  </a:lnTo>
                  <a:lnTo>
                    <a:pt x="44" y="51"/>
                  </a:lnTo>
                  <a:lnTo>
                    <a:pt x="65" y="59"/>
                  </a:lnTo>
                  <a:lnTo>
                    <a:pt x="81" y="63"/>
                  </a:lnTo>
                  <a:lnTo>
                    <a:pt x="86" y="64"/>
                  </a:lnTo>
                  <a:lnTo>
                    <a:pt x="91" y="72"/>
                  </a:lnTo>
                  <a:lnTo>
                    <a:pt x="99" y="84"/>
                  </a:lnTo>
                  <a:lnTo>
                    <a:pt x="105" y="88"/>
                  </a:lnTo>
                  <a:lnTo>
                    <a:pt x="107" y="92"/>
                  </a:lnTo>
                  <a:lnTo>
                    <a:pt x="106" y="94"/>
                  </a:lnTo>
                  <a:lnTo>
                    <a:pt x="102" y="94"/>
                  </a:lnTo>
                  <a:lnTo>
                    <a:pt x="101" y="99"/>
                  </a:lnTo>
                  <a:lnTo>
                    <a:pt x="99" y="105"/>
                  </a:lnTo>
                  <a:lnTo>
                    <a:pt x="114" y="103"/>
                  </a:lnTo>
                  <a:lnTo>
                    <a:pt x="120" y="109"/>
                  </a:lnTo>
                  <a:lnTo>
                    <a:pt x="123" y="3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0" name="Freeform 1254"/>
            <p:cNvSpPr>
              <a:spLocks/>
            </p:cNvSpPr>
            <p:nvPr userDrawn="1"/>
          </p:nvSpPr>
          <p:spPr bwMode="auto">
            <a:xfrm>
              <a:off x="2371" y="2754"/>
              <a:ext cx="85" cy="97"/>
            </a:xfrm>
            <a:custGeom>
              <a:avLst/>
              <a:gdLst/>
              <a:ahLst/>
              <a:cxnLst>
                <a:cxn ang="0">
                  <a:pos x="9" y="96"/>
                </a:cxn>
                <a:cxn ang="0">
                  <a:pos x="16" y="95"/>
                </a:cxn>
                <a:cxn ang="0">
                  <a:pos x="19" y="95"/>
                </a:cxn>
                <a:cxn ang="0">
                  <a:pos x="19" y="85"/>
                </a:cxn>
                <a:cxn ang="0">
                  <a:pos x="19" y="81"/>
                </a:cxn>
                <a:cxn ang="0">
                  <a:pos x="18" y="79"/>
                </a:cxn>
                <a:cxn ang="0">
                  <a:pos x="19" y="76"/>
                </a:cxn>
                <a:cxn ang="0">
                  <a:pos x="19" y="71"/>
                </a:cxn>
                <a:cxn ang="0">
                  <a:pos x="19" y="67"/>
                </a:cxn>
                <a:cxn ang="0">
                  <a:pos x="19" y="61"/>
                </a:cxn>
                <a:cxn ang="0">
                  <a:pos x="19" y="57"/>
                </a:cxn>
                <a:cxn ang="0">
                  <a:pos x="26" y="57"/>
                </a:cxn>
                <a:cxn ang="0">
                  <a:pos x="27" y="62"/>
                </a:cxn>
                <a:cxn ang="0">
                  <a:pos x="25" y="66"/>
                </a:cxn>
                <a:cxn ang="0">
                  <a:pos x="26" y="69"/>
                </a:cxn>
                <a:cxn ang="0">
                  <a:pos x="32" y="74"/>
                </a:cxn>
                <a:cxn ang="0">
                  <a:pos x="35" y="79"/>
                </a:cxn>
                <a:cxn ang="0">
                  <a:pos x="38" y="83"/>
                </a:cxn>
                <a:cxn ang="0">
                  <a:pos x="41" y="83"/>
                </a:cxn>
                <a:cxn ang="0">
                  <a:pos x="44" y="81"/>
                </a:cxn>
                <a:cxn ang="0">
                  <a:pos x="49" y="80"/>
                </a:cxn>
                <a:cxn ang="0">
                  <a:pos x="51" y="76"/>
                </a:cxn>
                <a:cxn ang="0">
                  <a:pos x="45" y="66"/>
                </a:cxn>
                <a:cxn ang="0">
                  <a:pos x="40" y="55"/>
                </a:cxn>
                <a:cxn ang="0">
                  <a:pos x="39" y="53"/>
                </a:cxn>
                <a:cxn ang="0">
                  <a:pos x="33" y="47"/>
                </a:cxn>
                <a:cxn ang="0">
                  <a:pos x="34" y="44"/>
                </a:cxn>
                <a:cxn ang="0">
                  <a:pos x="44" y="40"/>
                </a:cxn>
                <a:cxn ang="0">
                  <a:pos x="59" y="32"/>
                </a:cxn>
                <a:cxn ang="0">
                  <a:pos x="34" y="34"/>
                </a:cxn>
                <a:cxn ang="0">
                  <a:pos x="25" y="37"/>
                </a:cxn>
                <a:cxn ang="0">
                  <a:pos x="19" y="33"/>
                </a:cxn>
                <a:cxn ang="0">
                  <a:pos x="16" y="28"/>
                </a:cxn>
                <a:cxn ang="0">
                  <a:pos x="18" y="20"/>
                </a:cxn>
                <a:cxn ang="0">
                  <a:pos x="23" y="15"/>
                </a:cxn>
                <a:cxn ang="0">
                  <a:pos x="34" y="13"/>
                </a:cxn>
                <a:cxn ang="0">
                  <a:pos x="51" y="15"/>
                </a:cxn>
                <a:cxn ang="0">
                  <a:pos x="65" y="15"/>
                </a:cxn>
                <a:cxn ang="0">
                  <a:pos x="74" y="12"/>
                </a:cxn>
                <a:cxn ang="0">
                  <a:pos x="84" y="5"/>
                </a:cxn>
                <a:cxn ang="0">
                  <a:pos x="84" y="1"/>
                </a:cxn>
                <a:cxn ang="0">
                  <a:pos x="81" y="0"/>
                </a:cxn>
                <a:cxn ang="0">
                  <a:pos x="77" y="2"/>
                </a:cxn>
                <a:cxn ang="0">
                  <a:pos x="72" y="7"/>
                </a:cxn>
                <a:cxn ang="0">
                  <a:pos x="68" y="8"/>
                </a:cxn>
                <a:cxn ang="0">
                  <a:pos x="60" y="9"/>
                </a:cxn>
                <a:cxn ang="0">
                  <a:pos x="53" y="8"/>
                </a:cxn>
                <a:cxn ang="0">
                  <a:pos x="43" y="8"/>
                </a:cxn>
                <a:cxn ang="0">
                  <a:pos x="39" y="9"/>
                </a:cxn>
                <a:cxn ang="0">
                  <a:pos x="36" y="8"/>
                </a:cxn>
                <a:cxn ang="0">
                  <a:pos x="31" y="4"/>
                </a:cxn>
                <a:cxn ang="0">
                  <a:pos x="25" y="5"/>
                </a:cxn>
                <a:cxn ang="0">
                  <a:pos x="19" y="10"/>
                </a:cxn>
                <a:cxn ang="0">
                  <a:pos x="12" y="18"/>
                </a:cxn>
                <a:cxn ang="0">
                  <a:pos x="9" y="28"/>
                </a:cxn>
                <a:cxn ang="0">
                  <a:pos x="4" y="43"/>
                </a:cxn>
                <a:cxn ang="0">
                  <a:pos x="0" y="56"/>
                </a:cxn>
                <a:cxn ang="0">
                  <a:pos x="0" y="66"/>
                </a:cxn>
                <a:cxn ang="0">
                  <a:pos x="3" y="66"/>
                </a:cxn>
                <a:cxn ang="0">
                  <a:pos x="7" y="71"/>
                </a:cxn>
                <a:cxn ang="0">
                  <a:pos x="7" y="77"/>
                </a:cxn>
                <a:cxn ang="0">
                  <a:pos x="7" y="86"/>
                </a:cxn>
                <a:cxn ang="0">
                  <a:pos x="9" y="96"/>
                </a:cxn>
              </a:cxnLst>
              <a:rect l="0" t="0" r="r" b="b"/>
              <a:pathLst>
                <a:path w="85" h="97">
                  <a:moveTo>
                    <a:pt x="9" y="96"/>
                  </a:moveTo>
                  <a:lnTo>
                    <a:pt x="16" y="95"/>
                  </a:lnTo>
                  <a:lnTo>
                    <a:pt x="19" y="9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8" y="79"/>
                  </a:lnTo>
                  <a:lnTo>
                    <a:pt x="19" y="76"/>
                  </a:lnTo>
                  <a:lnTo>
                    <a:pt x="19" y="71"/>
                  </a:lnTo>
                  <a:lnTo>
                    <a:pt x="19" y="67"/>
                  </a:lnTo>
                  <a:lnTo>
                    <a:pt x="19" y="61"/>
                  </a:lnTo>
                  <a:lnTo>
                    <a:pt x="19" y="57"/>
                  </a:lnTo>
                  <a:lnTo>
                    <a:pt x="26" y="57"/>
                  </a:lnTo>
                  <a:lnTo>
                    <a:pt x="27" y="62"/>
                  </a:lnTo>
                  <a:lnTo>
                    <a:pt x="25" y="66"/>
                  </a:lnTo>
                  <a:lnTo>
                    <a:pt x="26" y="69"/>
                  </a:lnTo>
                  <a:lnTo>
                    <a:pt x="32" y="74"/>
                  </a:lnTo>
                  <a:lnTo>
                    <a:pt x="35" y="79"/>
                  </a:lnTo>
                  <a:lnTo>
                    <a:pt x="38" y="83"/>
                  </a:lnTo>
                  <a:lnTo>
                    <a:pt x="41" y="83"/>
                  </a:lnTo>
                  <a:lnTo>
                    <a:pt x="44" y="81"/>
                  </a:lnTo>
                  <a:lnTo>
                    <a:pt x="49" y="80"/>
                  </a:lnTo>
                  <a:lnTo>
                    <a:pt x="51" y="76"/>
                  </a:lnTo>
                  <a:lnTo>
                    <a:pt x="45" y="66"/>
                  </a:lnTo>
                  <a:lnTo>
                    <a:pt x="40" y="55"/>
                  </a:lnTo>
                  <a:lnTo>
                    <a:pt x="39" y="53"/>
                  </a:lnTo>
                  <a:lnTo>
                    <a:pt x="33" y="47"/>
                  </a:lnTo>
                  <a:lnTo>
                    <a:pt x="34" y="44"/>
                  </a:lnTo>
                  <a:lnTo>
                    <a:pt x="44" y="40"/>
                  </a:lnTo>
                  <a:lnTo>
                    <a:pt x="59" y="32"/>
                  </a:lnTo>
                  <a:lnTo>
                    <a:pt x="34" y="34"/>
                  </a:lnTo>
                  <a:lnTo>
                    <a:pt x="25" y="37"/>
                  </a:lnTo>
                  <a:lnTo>
                    <a:pt x="19" y="33"/>
                  </a:lnTo>
                  <a:lnTo>
                    <a:pt x="16" y="28"/>
                  </a:lnTo>
                  <a:lnTo>
                    <a:pt x="18" y="20"/>
                  </a:lnTo>
                  <a:lnTo>
                    <a:pt x="23" y="15"/>
                  </a:lnTo>
                  <a:lnTo>
                    <a:pt x="34" y="13"/>
                  </a:lnTo>
                  <a:lnTo>
                    <a:pt x="51" y="15"/>
                  </a:lnTo>
                  <a:lnTo>
                    <a:pt x="65" y="15"/>
                  </a:lnTo>
                  <a:lnTo>
                    <a:pt x="74" y="12"/>
                  </a:lnTo>
                  <a:lnTo>
                    <a:pt x="84" y="5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77" y="2"/>
                  </a:lnTo>
                  <a:lnTo>
                    <a:pt x="72" y="7"/>
                  </a:lnTo>
                  <a:lnTo>
                    <a:pt x="68" y="8"/>
                  </a:lnTo>
                  <a:lnTo>
                    <a:pt x="60" y="9"/>
                  </a:lnTo>
                  <a:lnTo>
                    <a:pt x="53" y="8"/>
                  </a:lnTo>
                  <a:lnTo>
                    <a:pt x="43" y="8"/>
                  </a:lnTo>
                  <a:lnTo>
                    <a:pt x="39" y="9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5" y="5"/>
                  </a:lnTo>
                  <a:lnTo>
                    <a:pt x="19" y="10"/>
                  </a:lnTo>
                  <a:lnTo>
                    <a:pt x="12" y="18"/>
                  </a:lnTo>
                  <a:lnTo>
                    <a:pt x="9" y="28"/>
                  </a:lnTo>
                  <a:lnTo>
                    <a:pt x="4" y="43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3" y="66"/>
                  </a:lnTo>
                  <a:lnTo>
                    <a:pt x="7" y="71"/>
                  </a:lnTo>
                  <a:lnTo>
                    <a:pt x="7" y="77"/>
                  </a:lnTo>
                  <a:lnTo>
                    <a:pt x="7" y="86"/>
                  </a:lnTo>
                  <a:lnTo>
                    <a:pt x="9" y="9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1" name="Freeform 1255"/>
            <p:cNvSpPr>
              <a:spLocks/>
            </p:cNvSpPr>
            <p:nvPr userDrawn="1"/>
          </p:nvSpPr>
          <p:spPr bwMode="auto">
            <a:xfrm>
              <a:off x="2189" y="2855"/>
              <a:ext cx="142" cy="33"/>
            </a:xfrm>
            <a:custGeom>
              <a:avLst/>
              <a:gdLst/>
              <a:ahLst/>
              <a:cxnLst>
                <a:cxn ang="0">
                  <a:pos x="127" y="33"/>
                </a:cxn>
                <a:cxn ang="0">
                  <a:pos x="116" y="33"/>
                </a:cxn>
                <a:cxn ang="0">
                  <a:pos x="97" y="29"/>
                </a:cxn>
                <a:cxn ang="0">
                  <a:pos x="67" y="26"/>
                </a:cxn>
                <a:cxn ang="0">
                  <a:pos x="22" y="13"/>
                </a:cxn>
                <a:cxn ang="0">
                  <a:pos x="5" y="12"/>
                </a:cxn>
                <a:cxn ang="0">
                  <a:pos x="0" y="5"/>
                </a:cxn>
                <a:cxn ang="0">
                  <a:pos x="3" y="1"/>
                </a:cxn>
                <a:cxn ang="0">
                  <a:pos x="12" y="0"/>
                </a:cxn>
                <a:cxn ang="0">
                  <a:pos x="26" y="0"/>
                </a:cxn>
                <a:cxn ang="0">
                  <a:pos x="42" y="1"/>
                </a:cxn>
                <a:cxn ang="0">
                  <a:pos x="46" y="3"/>
                </a:cxn>
                <a:cxn ang="0">
                  <a:pos x="52" y="7"/>
                </a:cxn>
                <a:cxn ang="0">
                  <a:pos x="58" y="9"/>
                </a:cxn>
                <a:cxn ang="0">
                  <a:pos x="74" y="9"/>
                </a:cxn>
                <a:cxn ang="0">
                  <a:pos x="83" y="10"/>
                </a:cxn>
                <a:cxn ang="0">
                  <a:pos x="103" y="12"/>
                </a:cxn>
                <a:cxn ang="0">
                  <a:pos x="110" y="14"/>
                </a:cxn>
                <a:cxn ang="0">
                  <a:pos x="113" y="21"/>
                </a:cxn>
                <a:cxn ang="0">
                  <a:pos x="138" y="23"/>
                </a:cxn>
                <a:cxn ang="0">
                  <a:pos x="139" y="25"/>
                </a:cxn>
                <a:cxn ang="0">
                  <a:pos x="137" y="29"/>
                </a:cxn>
                <a:cxn ang="0">
                  <a:pos x="127" y="33"/>
                </a:cxn>
              </a:cxnLst>
              <a:rect l="0" t="0" r="r" b="b"/>
              <a:pathLst>
                <a:path w="140" h="34">
                  <a:moveTo>
                    <a:pt x="127" y="33"/>
                  </a:moveTo>
                  <a:lnTo>
                    <a:pt x="116" y="33"/>
                  </a:lnTo>
                  <a:lnTo>
                    <a:pt x="97" y="29"/>
                  </a:lnTo>
                  <a:lnTo>
                    <a:pt x="67" y="26"/>
                  </a:lnTo>
                  <a:lnTo>
                    <a:pt x="22" y="13"/>
                  </a:lnTo>
                  <a:lnTo>
                    <a:pt x="5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42" y="1"/>
                  </a:lnTo>
                  <a:lnTo>
                    <a:pt x="46" y="3"/>
                  </a:lnTo>
                  <a:lnTo>
                    <a:pt x="52" y="7"/>
                  </a:lnTo>
                  <a:lnTo>
                    <a:pt x="58" y="9"/>
                  </a:lnTo>
                  <a:lnTo>
                    <a:pt x="74" y="9"/>
                  </a:lnTo>
                  <a:lnTo>
                    <a:pt x="83" y="10"/>
                  </a:lnTo>
                  <a:lnTo>
                    <a:pt x="103" y="12"/>
                  </a:lnTo>
                  <a:lnTo>
                    <a:pt x="110" y="14"/>
                  </a:lnTo>
                  <a:lnTo>
                    <a:pt x="113" y="21"/>
                  </a:lnTo>
                  <a:lnTo>
                    <a:pt x="138" y="23"/>
                  </a:lnTo>
                  <a:lnTo>
                    <a:pt x="139" y="25"/>
                  </a:lnTo>
                  <a:lnTo>
                    <a:pt x="137" y="29"/>
                  </a:lnTo>
                  <a:lnTo>
                    <a:pt x="127" y="3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2" name="Freeform 1256"/>
            <p:cNvSpPr>
              <a:spLocks/>
            </p:cNvSpPr>
            <p:nvPr userDrawn="1"/>
          </p:nvSpPr>
          <p:spPr bwMode="auto">
            <a:xfrm>
              <a:off x="1860" y="2652"/>
              <a:ext cx="30" cy="4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6"/>
                </a:cxn>
                <a:cxn ang="0">
                  <a:pos x="1" y="14"/>
                </a:cxn>
                <a:cxn ang="0">
                  <a:pos x="1" y="21"/>
                </a:cxn>
                <a:cxn ang="0">
                  <a:pos x="2" y="30"/>
                </a:cxn>
                <a:cxn ang="0">
                  <a:pos x="1" y="36"/>
                </a:cxn>
                <a:cxn ang="0">
                  <a:pos x="0" y="39"/>
                </a:cxn>
                <a:cxn ang="0">
                  <a:pos x="1" y="41"/>
                </a:cxn>
                <a:cxn ang="0">
                  <a:pos x="4" y="44"/>
                </a:cxn>
                <a:cxn ang="0">
                  <a:pos x="7" y="45"/>
                </a:cxn>
                <a:cxn ang="0">
                  <a:pos x="14" y="44"/>
                </a:cxn>
                <a:cxn ang="0">
                  <a:pos x="18" y="41"/>
                </a:cxn>
                <a:cxn ang="0">
                  <a:pos x="25" y="38"/>
                </a:cxn>
                <a:cxn ang="0">
                  <a:pos x="29" y="30"/>
                </a:cxn>
                <a:cxn ang="0">
                  <a:pos x="28" y="21"/>
                </a:cxn>
                <a:cxn ang="0">
                  <a:pos x="25" y="17"/>
                </a:cxn>
                <a:cxn ang="0">
                  <a:pos x="21" y="13"/>
                </a:cxn>
                <a:cxn ang="0">
                  <a:pos x="20" y="9"/>
                </a:cxn>
                <a:cxn ang="0">
                  <a:pos x="19" y="6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5" y="0"/>
                </a:cxn>
              </a:cxnLst>
              <a:rect l="0" t="0" r="r" b="b"/>
              <a:pathLst>
                <a:path w="30" h="46">
                  <a:moveTo>
                    <a:pt x="5" y="0"/>
                  </a:moveTo>
                  <a:lnTo>
                    <a:pt x="3" y="6"/>
                  </a:lnTo>
                  <a:lnTo>
                    <a:pt x="1" y="14"/>
                  </a:lnTo>
                  <a:lnTo>
                    <a:pt x="1" y="21"/>
                  </a:lnTo>
                  <a:lnTo>
                    <a:pt x="2" y="30"/>
                  </a:lnTo>
                  <a:lnTo>
                    <a:pt x="1" y="36"/>
                  </a:lnTo>
                  <a:lnTo>
                    <a:pt x="0" y="39"/>
                  </a:lnTo>
                  <a:lnTo>
                    <a:pt x="1" y="41"/>
                  </a:lnTo>
                  <a:lnTo>
                    <a:pt x="4" y="44"/>
                  </a:lnTo>
                  <a:lnTo>
                    <a:pt x="7" y="45"/>
                  </a:lnTo>
                  <a:lnTo>
                    <a:pt x="14" y="44"/>
                  </a:lnTo>
                  <a:lnTo>
                    <a:pt x="18" y="41"/>
                  </a:lnTo>
                  <a:lnTo>
                    <a:pt x="25" y="38"/>
                  </a:lnTo>
                  <a:lnTo>
                    <a:pt x="29" y="30"/>
                  </a:lnTo>
                  <a:lnTo>
                    <a:pt x="28" y="21"/>
                  </a:lnTo>
                  <a:lnTo>
                    <a:pt x="25" y="17"/>
                  </a:lnTo>
                  <a:lnTo>
                    <a:pt x="21" y="13"/>
                  </a:lnTo>
                  <a:lnTo>
                    <a:pt x="20" y="9"/>
                  </a:lnTo>
                  <a:lnTo>
                    <a:pt x="19" y="6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3" name="Freeform 1257"/>
            <p:cNvSpPr>
              <a:spLocks/>
            </p:cNvSpPr>
            <p:nvPr userDrawn="1"/>
          </p:nvSpPr>
          <p:spPr bwMode="auto">
            <a:xfrm>
              <a:off x="4559" y="671"/>
              <a:ext cx="810" cy="1118"/>
            </a:xfrm>
            <a:custGeom>
              <a:avLst/>
              <a:gdLst/>
              <a:ahLst/>
              <a:cxnLst>
                <a:cxn ang="0">
                  <a:pos x="299" y="1030"/>
                </a:cxn>
                <a:cxn ang="0">
                  <a:pos x="366" y="1088"/>
                </a:cxn>
                <a:cxn ang="0">
                  <a:pos x="391" y="1112"/>
                </a:cxn>
                <a:cxn ang="0">
                  <a:pos x="408" y="1035"/>
                </a:cxn>
                <a:cxn ang="0">
                  <a:pos x="422" y="991"/>
                </a:cxn>
                <a:cxn ang="0">
                  <a:pos x="437" y="963"/>
                </a:cxn>
                <a:cxn ang="0">
                  <a:pos x="460" y="942"/>
                </a:cxn>
                <a:cxn ang="0">
                  <a:pos x="466" y="941"/>
                </a:cxn>
                <a:cxn ang="0">
                  <a:pos x="505" y="927"/>
                </a:cxn>
                <a:cxn ang="0">
                  <a:pos x="537" y="871"/>
                </a:cxn>
                <a:cxn ang="0">
                  <a:pos x="546" y="866"/>
                </a:cxn>
                <a:cxn ang="0">
                  <a:pos x="602" y="857"/>
                </a:cxn>
                <a:cxn ang="0">
                  <a:pos x="628" y="847"/>
                </a:cxn>
                <a:cxn ang="0">
                  <a:pos x="682" y="800"/>
                </a:cxn>
                <a:cxn ang="0">
                  <a:pos x="668" y="784"/>
                </a:cxn>
                <a:cxn ang="0">
                  <a:pos x="639" y="689"/>
                </a:cxn>
                <a:cxn ang="0">
                  <a:pos x="658" y="647"/>
                </a:cxn>
                <a:cxn ang="0">
                  <a:pos x="683" y="625"/>
                </a:cxn>
                <a:cxn ang="0">
                  <a:pos x="711" y="575"/>
                </a:cxn>
                <a:cxn ang="0">
                  <a:pos x="688" y="493"/>
                </a:cxn>
                <a:cxn ang="0">
                  <a:pos x="720" y="435"/>
                </a:cxn>
                <a:cxn ang="0">
                  <a:pos x="722" y="269"/>
                </a:cxn>
                <a:cxn ang="0">
                  <a:pos x="747" y="231"/>
                </a:cxn>
                <a:cxn ang="0">
                  <a:pos x="775" y="194"/>
                </a:cxn>
                <a:cxn ang="0">
                  <a:pos x="726" y="134"/>
                </a:cxn>
                <a:cxn ang="0">
                  <a:pos x="659" y="105"/>
                </a:cxn>
                <a:cxn ang="0">
                  <a:pos x="514" y="129"/>
                </a:cxn>
                <a:cxn ang="0">
                  <a:pos x="689" y="72"/>
                </a:cxn>
                <a:cxn ang="0">
                  <a:pos x="409" y="13"/>
                </a:cxn>
                <a:cxn ang="0">
                  <a:pos x="410" y="60"/>
                </a:cxn>
                <a:cxn ang="0">
                  <a:pos x="389" y="144"/>
                </a:cxn>
                <a:cxn ang="0">
                  <a:pos x="318" y="69"/>
                </a:cxn>
                <a:cxn ang="0">
                  <a:pos x="289" y="125"/>
                </a:cxn>
                <a:cxn ang="0">
                  <a:pos x="239" y="68"/>
                </a:cxn>
                <a:cxn ang="0">
                  <a:pos x="173" y="103"/>
                </a:cxn>
                <a:cxn ang="0">
                  <a:pos x="161" y="106"/>
                </a:cxn>
                <a:cxn ang="0">
                  <a:pos x="150" y="180"/>
                </a:cxn>
                <a:cxn ang="0">
                  <a:pos x="108" y="188"/>
                </a:cxn>
                <a:cxn ang="0">
                  <a:pos x="115" y="262"/>
                </a:cxn>
                <a:cxn ang="0">
                  <a:pos x="89" y="333"/>
                </a:cxn>
                <a:cxn ang="0">
                  <a:pos x="19" y="419"/>
                </a:cxn>
                <a:cxn ang="0">
                  <a:pos x="76" y="433"/>
                </a:cxn>
                <a:cxn ang="0">
                  <a:pos x="62" y="458"/>
                </a:cxn>
                <a:cxn ang="0">
                  <a:pos x="47" y="487"/>
                </a:cxn>
                <a:cxn ang="0">
                  <a:pos x="87" y="519"/>
                </a:cxn>
                <a:cxn ang="0">
                  <a:pos x="186" y="544"/>
                </a:cxn>
                <a:cxn ang="0">
                  <a:pos x="240" y="684"/>
                </a:cxn>
                <a:cxn ang="0">
                  <a:pos x="228" y="727"/>
                </a:cxn>
                <a:cxn ang="0">
                  <a:pos x="255" y="722"/>
                </a:cxn>
                <a:cxn ang="0">
                  <a:pos x="293" y="777"/>
                </a:cxn>
                <a:cxn ang="0">
                  <a:pos x="246" y="774"/>
                </a:cxn>
                <a:cxn ang="0">
                  <a:pos x="293" y="824"/>
                </a:cxn>
                <a:cxn ang="0">
                  <a:pos x="261" y="862"/>
                </a:cxn>
                <a:cxn ang="0">
                  <a:pos x="295" y="878"/>
                </a:cxn>
                <a:cxn ang="0">
                  <a:pos x="253" y="897"/>
                </a:cxn>
                <a:cxn ang="0">
                  <a:pos x="259" y="900"/>
                </a:cxn>
                <a:cxn ang="0">
                  <a:pos x="260" y="940"/>
                </a:cxn>
                <a:cxn ang="0">
                  <a:pos x="281" y="958"/>
                </a:cxn>
                <a:cxn ang="0">
                  <a:pos x="291" y="974"/>
                </a:cxn>
              </a:cxnLst>
              <a:rect l="0" t="0" r="r" b="b"/>
              <a:pathLst>
                <a:path w="810" h="1117">
                  <a:moveTo>
                    <a:pt x="298" y="985"/>
                  </a:moveTo>
                  <a:lnTo>
                    <a:pt x="296" y="988"/>
                  </a:lnTo>
                  <a:lnTo>
                    <a:pt x="294" y="990"/>
                  </a:lnTo>
                  <a:lnTo>
                    <a:pt x="292" y="996"/>
                  </a:lnTo>
                  <a:lnTo>
                    <a:pt x="290" y="1003"/>
                  </a:lnTo>
                  <a:lnTo>
                    <a:pt x="289" y="1009"/>
                  </a:lnTo>
                  <a:lnTo>
                    <a:pt x="299" y="1030"/>
                  </a:lnTo>
                  <a:lnTo>
                    <a:pt x="317" y="1066"/>
                  </a:lnTo>
                  <a:lnTo>
                    <a:pt x="325" y="1079"/>
                  </a:lnTo>
                  <a:lnTo>
                    <a:pt x="331" y="1085"/>
                  </a:lnTo>
                  <a:lnTo>
                    <a:pt x="344" y="1087"/>
                  </a:lnTo>
                  <a:lnTo>
                    <a:pt x="359" y="1086"/>
                  </a:lnTo>
                  <a:lnTo>
                    <a:pt x="364" y="1085"/>
                  </a:lnTo>
                  <a:lnTo>
                    <a:pt x="366" y="1088"/>
                  </a:lnTo>
                  <a:lnTo>
                    <a:pt x="366" y="1093"/>
                  </a:lnTo>
                  <a:lnTo>
                    <a:pt x="364" y="1098"/>
                  </a:lnTo>
                  <a:lnTo>
                    <a:pt x="368" y="1099"/>
                  </a:lnTo>
                  <a:lnTo>
                    <a:pt x="371" y="1107"/>
                  </a:lnTo>
                  <a:lnTo>
                    <a:pt x="378" y="1114"/>
                  </a:lnTo>
                  <a:lnTo>
                    <a:pt x="385" y="1116"/>
                  </a:lnTo>
                  <a:lnTo>
                    <a:pt x="391" y="1112"/>
                  </a:lnTo>
                  <a:lnTo>
                    <a:pt x="394" y="1104"/>
                  </a:lnTo>
                  <a:lnTo>
                    <a:pt x="398" y="1091"/>
                  </a:lnTo>
                  <a:lnTo>
                    <a:pt x="405" y="1072"/>
                  </a:lnTo>
                  <a:lnTo>
                    <a:pt x="407" y="1061"/>
                  </a:lnTo>
                  <a:lnTo>
                    <a:pt x="406" y="1055"/>
                  </a:lnTo>
                  <a:lnTo>
                    <a:pt x="406" y="1046"/>
                  </a:lnTo>
                  <a:lnTo>
                    <a:pt x="408" y="1035"/>
                  </a:lnTo>
                  <a:lnTo>
                    <a:pt x="416" y="1020"/>
                  </a:lnTo>
                  <a:lnTo>
                    <a:pt x="419" y="1017"/>
                  </a:lnTo>
                  <a:lnTo>
                    <a:pt x="424" y="1015"/>
                  </a:lnTo>
                  <a:lnTo>
                    <a:pt x="428" y="1010"/>
                  </a:lnTo>
                  <a:lnTo>
                    <a:pt x="428" y="1005"/>
                  </a:lnTo>
                  <a:lnTo>
                    <a:pt x="423" y="997"/>
                  </a:lnTo>
                  <a:lnTo>
                    <a:pt x="422" y="991"/>
                  </a:lnTo>
                  <a:lnTo>
                    <a:pt x="428" y="988"/>
                  </a:lnTo>
                  <a:lnTo>
                    <a:pt x="425" y="981"/>
                  </a:lnTo>
                  <a:lnTo>
                    <a:pt x="425" y="976"/>
                  </a:lnTo>
                  <a:lnTo>
                    <a:pt x="427" y="974"/>
                  </a:lnTo>
                  <a:lnTo>
                    <a:pt x="429" y="972"/>
                  </a:lnTo>
                  <a:lnTo>
                    <a:pt x="435" y="968"/>
                  </a:lnTo>
                  <a:lnTo>
                    <a:pt x="437" y="963"/>
                  </a:lnTo>
                  <a:lnTo>
                    <a:pt x="438" y="957"/>
                  </a:lnTo>
                  <a:lnTo>
                    <a:pt x="440" y="953"/>
                  </a:lnTo>
                  <a:lnTo>
                    <a:pt x="445" y="951"/>
                  </a:lnTo>
                  <a:lnTo>
                    <a:pt x="449" y="952"/>
                  </a:lnTo>
                  <a:lnTo>
                    <a:pt x="456" y="952"/>
                  </a:lnTo>
                  <a:lnTo>
                    <a:pt x="458" y="947"/>
                  </a:lnTo>
                  <a:lnTo>
                    <a:pt x="460" y="942"/>
                  </a:lnTo>
                  <a:lnTo>
                    <a:pt x="460" y="930"/>
                  </a:lnTo>
                  <a:lnTo>
                    <a:pt x="459" y="926"/>
                  </a:lnTo>
                  <a:lnTo>
                    <a:pt x="462" y="926"/>
                  </a:lnTo>
                  <a:lnTo>
                    <a:pt x="470" y="929"/>
                  </a:lnTo>
                  <a:lnTo>
                    <a:pt x="468" y="931"/>
                  </a:lnTo>
                  <a:lnTo>
                    <a:pt x="466" y="937"/>
                  </a:lnTo>
                  <a:lnTo>
                    <a:pt x="466" y="941"/>
                  </a:lnTo>
                  <a:lnTo>
                    <a:pt x="470" y="945"/>
                  </a:lnTo>
                  <a:lnTo>
                    <a:pt x="471" y="944"/>
                  </a:lnTo>
                  <a:lnTo>
                    <a:pt x="473" y="940"/>
                  </a:lnTo>
                  <a:lnTo>
                    <a:pt x="483" y="940"/>
                  </a:lnTo>
                  <a:lnTo>
                    <a:pt x="487" y="942"/>
                  </a:lnTo>
                  <a:lnTo>
                    <a:pt x="496" y="932"/>
                  </a:lnTo>
                  <a:lnTo>
                    <a:pt x="505" y="927"/>
                  </a:lnTo>
                  <a:lnTo>
                    <a:pt x="510" y="919"/>
                  </a:lnTo>
                  <a:lnTo>
                    <a:pt x="511" y="912"/>
                  </a:lnTo>
                  <a:lnTo>
                    <a:pt x="516" y="907"/>
                  </a:lnTo>
                  <a:lnTo>
                    <a:pt x="525" y="887"/>
                  </a:lnTo>
                  <a:lnTo>
                    <a:pt x="530" y="880"/>
                  </a:lnTo>
                  <a:lnTo>
                    <a:pt x="534" y="875"/>
                  </a:lnTo>
                  <a:lnTo>
                    <a:pt x="537" y="871"/>
                  </a:lnTo>
                  <a:lnTo>
                    <a:pt x="536" y="869"/>
                  </a:lnTo>
                  <a:lnTo>
                    <a:pt x="534" y="867"/>
                  </a:lnTo>
                  <a:lnTo>
                    <a:pt x="529" y="853"/>
                  </a:lnTo>
                  <a:lnTo>
                    <a:pt x="531" y="852"/>
                  </a:lnTo>
                  <a:lnTo>
                    <a:pt x="535" y="854"/>
                  </a:lnTo>
                  <a:lnTo>
                    <a:pt x="542" y="863"/>
                  </a:lnTo>
                  <a:lnTo>
                    <a:pt x="546" y="866"/>
                  </a:lnTo>
                  <a:lnTo>
                    <a:pt x="551" y="866"/>
                  </a:lnTo>
                  <a:lnTo>
                    <a:pt x="563" y="865"/>
                  </a:lnTo>
                  <a:lnTo>
                    <a:pt x="567" y="863"/>
                  </a:lnTo>
                  <a:lnTo>
                    <a:pt x="570" y="863"/>
                  </a:lnTo>
                  <a:lnTo>
                    <a:pt x="579" y="860"/>
                  </a:lnTo>
                  <a:lnTo>
                    <a:pt x="588" y="860"/>
                  </a:lnTo>
                  <a:lnTo>
                    <a:pt x="602" y="857"/>
                  </a:lnTo>
                  <a:lnTo>
                    <a:pt x="613" y="854"/>
                  </a:lnTo>
                  <a:lnTo>
                    <a:pt x="614" y="851"/>
                  </a:lnTo>
                  <a:lnTo>
                    <a:pt x="614" y="841"/>
                  </a:lnTo>
                  <a:lnTo>
                    <a:pt x="619" y="839"/>
                  </a:lnTo>
                  <a:lnTo>
                    <a:pt x="624" y="843"/>
                  </a:lnTo>
                  <a:lnTo>
                    <a:pt x="625" y="847"/>
                  </a:lnTo>
                  <a:lnTo>
                    <a:pt x="628" y="847"/>
                  </a:lnTo>
                  <a:lnTo>
                    <a:pt x="631" y="843"/>
                  </a:lnTo>
                  <a:lnTo>
                    <a:pt x="634" y="838"/>
                  </a:lnTo>
                  <a:lnTo>
                    <a:pt x="640" y="833"/>
                  </a:lnTo>
                  <a:lnTo>
                    <a:pt x="648" y="826"/>
                  </a:lnTo>
                  <a:lnTo>
                    <a:pt x="655" y="820"/>
                  </a:lnTo>
                  <a:lnTo>
                    <a:pt x="670" y="811"/>
                  </a:lnTo>
                  <a:lnTo>
                    <a:pt x="682" y="800"/>
                  </a:lnTo>
                  <a:lnTo>
                    <a:pt x="662" y="799"/>
                  </a:lnTo>
                  <a:lnTo>
                    <a:pt x="632" y="786"/>
                  </a:lnTo>
                  <a:lnTo>
                    <a:pt x="642" y="781"/>
                  </a:lnTo>
                  <a:lnTo>
                    <a:pt x="638" y="747"/>
                  </a:lnTo>
                  <a:lnTo>
                    <a:pt x="646" y="747"/>
                  </a:lnTo>
                  <a:lnTo>
                    <a:pt x="654" y="781"/>
                  </a:lnTo>
                  <a:lnTo>
                    <a:pt x="668" y="784"/>
                  </a:lnTo>
                  <a:lnTo>
                    <a:pt x="690" y="782"/>
                  </a:lnTo>
                  <a:lnTo>
                    <a:pt x="686" y="745"/>
                  </a:lnTo>
                  <a:lnTo>
                    <a:pt x="679" y="745"/>
                  </a:lnTo>
                  <a:lnTo>
                    <a:pt x="681" y="734"/>
                  </a:lnTo>
                  <a:lnTo>
                    <a:pt x="651" y="709"/>
                  </a:lnTo>
                  <a:lnTo>
                    <a:pt x="642" y="707"/>
                  </a:lnTo>
                  <a:lnTo>
                    <a:pt x="639" y="689"/>
                  </a:lnTo>
                  <a:lnTo>
                    <a:pt x="640" y="679"/>
                  </a:lnTo>
                  <a:lnTo>
                    <a:pt x="626" y="667"/>
                  </a:lnTo>
                  <a:lnTo>
                    <a:pt x="636" y="667"/>
                  </a:lnTo>
                  <a:lnTo>
                    <a:pt x="642" y="660"/>
                  </a:lnTo>
                  <a:lnTo>
                    <a:pt x="651" y="652"/>
                  </a:lnTo>
                  <a:lnTo>
                    <a:pt x="654" y="642"/>
                  </a:lnTo>
                  <a:lnTo>
                    <a:pt x="658" y="647"/>
                  </a:lnTo>
                  <a:lnTo>
                    <a:pt x="657" y="652"/>
                  </a:lnTo>
                  <a:lnTo>
                    <a:pt x="662" y="660"/>
                  </a:lnTo>
                  <a:lnTo>
                    <a:pt x="683" y="663"/>
                  </a:lnTo>
                  <a:lnTo>
                    <a:pt x="702" y="657"/>
                  </a:lnTo>
                  <a:lnTo>
                    <a:pt x="705" y="636"/>
                  </a:lnTo>
                  <a:lnTo>
                    <a:pt x="689" y="631"/>
                  </a:lnTo>
                  <a:lnTo>
                    <a:pt x="683" y="625"/>
                  </a:lnTo>
                  <a:lnTo>
                    <a:pt x="690" y="616"/>
                  </a:lnTo>
                  <a:lnTo>
                    <a:pt x="713" y="619"/>
                  </a:lnTo>
                  <a:lnTo>
                    <a:pt x="721" y="605"/>
                  </a:lnTo>
                  <a:lnTo>
                    <a:pt x="703" y="602"/>
                  </a:lnTo>
                  <a:lnTo>
                    <a:pt x="701" y="583"/>
                  </a:lnTo>
                  <a:lnTo>
                    <a:pt x="699" y="577"/>
                  </a:lnTo>
                  <a:lnTo>
                    <a:pt x="711" y="575"/>
                  </a:lnTo>
                  <a:lnTo>
                    <a:pt x="714" y="550"/>
                  </a:lnTo>
                  <a:lnTo>
                    <a:pt x="713" y="538"/>
                  </a:lnTo>
                  <a:lnTo>
                    <a:pt x="700" y="535"/>
                  </a:lnTo>
                  <a:lnTo>
                    <a:pt x="706" y="531"/>
                  </a:lnTo>
                  <a:lnTo>
                    <a:pt x="706" y="519"/>
                  </a:lnTo>
                  <a:lnTo>
                    <a:pt x="691" y="517"/>
                  </a:lnTo>
                  <a:lnTo>
                    <a:pt x="688" y="493"/>
                  </a:lnTo>
                  <a:lnTo>
                    <a:pt x="704" y="481"/>
                  </a:lnTo>
                  <a:lnTo>
                    <a:pt x="726" y="484"/>
                  </a:lnTo>
                  <a:lnTo>
                    <a:pt x="730" y="461"/>
                  </a:lnTo>
                  <a:lnTo>
                    <a:pt x="703" y="454"/>
                  </a:lnTo>
                  <a:lnTo>
                    <a:pt x="711" y="443"/>
                  </a:lnTo>
                  <a:lnTo>
                    <a:pt x="716" y="444"/>
                  </a:lnTo>
                  <a:lnTo>
                    <a:pt x="720" y="435"/>
                  </a:lnTo>
                  <a:lnTo>
                    <a:pt x="709" y="422"/>
                  </a:lnTo>
                  <a:lnTo>
                    <a:pt x="707" y="393"/>
                  </a:lnTo>
                  <a:lnTo>
                    <a:pt x="717" y="381"/>
                  </a:lnTo>
                  <a:lnTo>
                    <a:pt x="712" y="326"/>
                  </a:lnTo>
                  <a:lnTo>
                    <a:pt x="731" y="310"/>
                  </a:lnTo>
                  <a:lnTo>
                    <a:pt x="741" y="272"/>
                  </a:lnTo>
                  <a:lnTo>
                    <a:pt x="722" y="269"/>
                  </a:lnTo>
                  <a:lnTo>
                    <a:pt x="698" y="285"/>
                  </a:lnTo>
                  <a:lnTo>
                    <a:pt x="701" y="267"/>
                  </a:lnTo>
                  <a:lnTo>
                    <a:pt x="709" y="255"/>
                  </a:lnTo>
                  <a:lnTo>
                    <a:pt x="726" y="265"/>
                  </a:lnTo>
                  <a:lnTo>
                    <a:pt x="750" y="262"/>
                  </a:lnTo>
                  <a:lnTo>
                    <a:pt x="760" y="235"/>
                  </a:lnTo>
                  <a:lnTo>
                    <a:pt x="747" y="231"/>
                  </a:lnTo>
                  <a:lnTo>
                    <a:pt x="731" y="240"/>
                  </a:lnTo>
                  <a:lnTo>
                    <a:pt x="724" y="232"/>
                  </a:lnTo>
                  <a:lnTo>
                    <a:pt x="745" y="223"/>
                  </a:lnTo>
                  <a:lnTo>
                    <a:pt x="755" y="225"/>
                  </a:lnTo>
                  <a:lnTo>
                    <a:pt x="776" y="216"/>
                  </a:lnTo>
                  <a:lnTo>
                    <a:pt x="769" y="203"/>
                  </a:lnTo>
                  <a:lnTo>
                    <a:pt x="775" y="194"/>
                  </a:lnTo>
                  <a:lnTo>
                    <a:pt x="789" y="195"/>
                  </a:lnTo>
                  <a:lnTo>
                    <a:pt x="793" y="187"/>
                  </a:lnTo>
                  <a:lnTo>
                    <a:pt x="803" y="180"/>
                  </a:lnTo>
                  <a:lnTo>
                    <a:pt x="809" y="153"/>
                  </a:lnTo>
                  <a:lnTo>
                    <a:pt x="792" y="132"/>
                  </a:lnTo>
                  <a:lnTo>
                    <a:pt x="759" y="119"/>
                  </a:lnTo>
                  <a:lnTo>
                    <a:pt x="726" y="134"/>
                  </a:lnTo>
                  <a:lnTo>
                    <a:pt x="719" y="151"/>
                  </a:lnTo>
                  <a:lnTo>
                    <a:pt x="708" y="142"/>
                  </a:lnTo>
                  <a:lnTo>
                    <a:pt x="650" y="200"/>
                  </a:lnTo>
                  <a:lnTo>
                    <a:pt x="654" y="166"/>
                  </a:lnTo>
                  <a:lnTo>
                    <a:pt x="676" y="150"/>
                  </a:lnTo>
                  <a:lnTo>
                    <a:pt x="684" y="99"/>
                  </a:lnTo>
                  <a:lnTo>
                    <a:pt x="659" y="105"/>
                  </a:lnTo>
                  <a:lnTo>
                    <a:pt x="653" y="131"/>
                  </a:lnTo>
                  <a:lnTo>
                    <a:pt x="636" y="128"/>
                  </a:lnTo>
                  <a:lnTo>
                    <a:pt x="636" y="103"/>
                  </a:lnTo>
                  <a:lnTo>
                    <a:pt x="610" y="95"/>
                  </a:lnTo>
                  <a:lnTo>
                    <a:pt x="527" y="104"/>
                  </a:lnTo>
                  <a:lnTo>
                    <a:pt x="520" y="113"/>
                  </a:lnTo>
                  <a:lnTo>
                    <a:pt x="514" y="129"/>
                  </a:lnTo>
                  <a:lnTo>
                    <a:pt x="509" y="120"/>
                  </a:lnTo>
                  <a:lnTo>
                    <a:pt x="511" y="96"/>
                  </a:lnTo>
                  <a:lnTo>
                    <a:pt x="464" y="86"/>
                  </a:lnTo>
                  <a:lnTo>
                    <a:pt x="481" y="81"/>
                  </a:lnTo>
                  <a:lnTo>
                    <a:pt x="578" y="83"/>
                  </a:lnTo>
                  <a:lnTo>
                    <a:pt x="645" y="82"/>
                  </a:lnTo>
                  <a:lnTo>
                    <a:pt x="689" y="72"/>
                  </a:lnTo>
                  <a:lnTo>
                    <a:pt x="690" y="64"/>
                  </a:lnTo>
                  <a:lnTo>
                    <a:pt x="705" y="53"/>
                  </a:lnTo>
                  <a:lnTo>
                    <a:pt x="692" y="23"/>
                  </a:lnTo>
                  <a:lnTo>
                    <a:pt x="680" y="1"/>
                  </a:lnTo>
                  <a:lnTo>
                    <a:pt x="648" y="0"/>
                  </a:lnTo>
                  <a:lnTo>
                    <a:pt x="428" y="0"/>
                  </a:lnTo>
                  <a:lnTo>
                    <a:pt x="409" y="13"/>
                  </a:lnTo>
                  <a:lnTo>
                    <a:pt x="407" y="20"/>
                  </a:lnTo>
                  <a:lnTo>
                    <a:pt x="405" y="47"/>
                  </a:lnTo>
                  <a:lnTo>
                    <a:pt x="414" y="61"/>
                  </a:lnTo>
                  <a:lnTo>
                    <a:pt x="431" y="68"/>
                  </a:lnTo>
                  <a:lnTo>
                    <a:pt x="434" y="74"/>
                  </a:lnTo>
                  <a:lnTo>
                    <a:pt x="424" y="68"/>
                  </a:lnTo>
                  <a:lnTo>
                    <a:pt x="410" y="60"/>
                  </a:lnTo>
                  <a:lnTo>
                    <a:pt x="402" y="50"/>
                  </a:lnTo>
                  <a:lnTo>
                    <a:pt x="396" y="40"/>
                  </a:lnTo>
                  <a:lnTo>
                    <a:pt x="342" y="42"/>
                  </a:lnTo>
                  <a:lnTo>
                    <a:pt x="336" y="44"/>
                  </a:lnTo>
                  <a:lnTo>
                    <a:pt x="336" y="55"/>
                  </a:lnTo>
                  <a:lnTo>
                    <a:pt x="350" y="78"/>
                  </a:lnTo>
                  <a:lnTo>
                    <a:pt x="389" y="144"/>
                  </a:lnTo>
                  <a:lnTo>
                    <a:pt x="378" y="142"/>
                  </a:lnTo>
                  <a:lnTo>
                    <a:pt x="369" y="134"/>
                  </a:lnTo>
                  <a:lnTo>
                    <a:pt x="363" y="136"/>
                  </a:lnTo>
                  <a:lnTo>
                    <a:pt x="354" y="143"/>
                  </a:lnTo>
                  <a:lnTo>
                    <a:pt x="345" y="136"/>
                  </a:lnTo>
                  <a:lnTo>
                    <a:pt x="337" y="108"/>
                  </a:lnTo>
                  <a:lnTo>
                    <a:pt x="318" y="69"/>
                  </a:lnTo>
                  <a:lnTo>
                    <a:pt x="307" y="54"/>
                  </a:lnTo>
                  <a:lnTo>
                    <a:pt x="295" y="55"/>
                  </a:lnTo>
                  <a:lnTo>
                    <a:pt x="290" y="65"/>
                  </a:lnTo>
                  <a:lnTo>
                    <a:pt x="289" y="83"/>
                  </a:lnTo>
                  <a:lnTo>
                    <a:pt x="290" y="113"/>
                  </a:lnTo>
                  <a:lnTo>
                    <a:pt x="290" y="122"/>
                  </a:lnTo>
                  <a:lnTo>
                    <a:pt x="289" y="125"/>
                  </a:lnTo>
                  <a:lnTo>
                    <a:pt x="265" y="106"/>
                  </a:lnTo>
                  <a:lnTo>
                    <a:pt x="252" y="136"/>
                  </a:lnTo>
                  <a:lnTo>
                    <a:pt x="252" y="147"/>
                  </a:lnTo>
                  <a:lnTo>
                    <a:pt x="245" y="149"/>
                  </a:lnTo>
                  <a:lnTo>
                    <a:pt x="249" y="128"/>
                  </a:lnTo>
                  <a:lnTo>
                    <a:pt x="252" y="87"/>
                  </a:lnTo>
                  <a:lnTo>
                    <a:pt x="239" y="68"/>
                  </a:lnTo>
                  <a:lnTo>
                    <a:pt x="227" y="73"/>
                  </a:lnTo>
                  <a:lnTo>
                    <a:pt x="229" y="87"/>
                  </a:lnTo>
                  <a:lnTo>
                    <a:pt x="213" y="94"/>
                  </a:lnTo>
                  <a:lnTo>
                    <a:pt x="209" y="80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73" y="103"/>
                  </a:lnTo>
                  <a:lnTo>
                    <a:pt x="181" y="115"/>
                  </a:lnTo>
                  <a:lnTo>
                    <a:pt x="190" y="126"/>
                  </a:lnTo>
                  <a:lnTo>
                    <a:pt x="191" y="139"/>
                  </a:lnTo>
                  <a:lnTo>
                    <a:pt x="178" y="127"/>
                  </a:lnTo>
                  <a:lnTo>
                    <a:pt x="174" y="115"/>
                  </a:lnTo>
                  <a:lnTo>
                    <a:pt x="171" y="110"/>
                  </a:lnTo>
                  <a:lnTo>
                    <a:pt x="161" y="106"/>
                  </a:lnTo>
                  <a:lnTo>
                    <a:pt x="155" y="107"/>
                  </a:lnTo>
                  <a:lnTo>
                    <a:pt x="149" y="116"/>
                  </a:lnTo>
                  <a:lnTo>
                    <a:pt x="147" y="122"/>
                  </a:lnTo>
                  <a:lnTo>
                    <a:pt x="145" y="135"/>
                  </a:lnTo>
                  <a:lnTo>
                    <a:pt x="151" y="151"/>
                  </a:lnTo>
                  <a:lnTo>
                    <a:pt x="144" y="162"/>
                  </a:lnTo>
                  <a:lnTo>
                    <a:pt x="150" y="180"/>
                  </a:lnTo>
                  <a:lnTo>
                    <a:pt x="139" y="186"/>
                  </a:lnTo>
                  <a:lnTo>
                    <a:pt x="137" y="184"/>
                  </a:lnTo>
                  <a:lnTo>
                    <a:pt x="137" y="180"/>
                  </a:lnTo>
                  <a:lnTo>
                    <a:pt x="130" y="173"/>
                  </a:lnTo>
                  <a:lnTo>
                    <a:pt x="122" y="173"/>
                  </a:lnTo>
                  <a:lnTo>
                    <a:pt x="113" y="179"/>
                  </a:lnTo>
                  <a:lnTo>
                    <a:pt x="108" y="188"/>
                  </a:lnTo>
                  <a:lnTo>
                    <a:pt x="72" y="241"/>
                  </a:lnTo>
                  <a:lnTo>
                    <a:pt x="69" y="266"/>
                  </a:lnTo>
                  <a:lnTo>
                    <a:pt x="77" y="268"/>
                  </a:lnTo>
                  <a:lnTo>
                    <a:pt x="97" y="268"/>
                  </a:lnTo>
                  <a:lnTo>
                    <a:pt x="111" y="260"/>
                  </a:lnTo>
                  <a:lnTo>
                    <a:pt x="117" y="252"/>
                  </a:lnTo>
                  <a:lnTo>
                    <a:pt x="115" y="262"/>
                  </a:lnTo>
                  <a:lnTo>
                    <a:pt x="105" y="272"/>
                  </a:lnTo>
                  <a:lnTo>
                    <a:pt x="113" y="276"/>
                  </a:lnTo>
                  <a:lnTo>
                    <a:pt x="116" y="280"/>
                  </a:lnTo>
                  <a:lnTo>
                    <a:pt x="106" y="288"/>
                  </a:lnTo>
                  <a:lnTo>
                    <a:pt x="105" y="296"/>
                  </a:lnTo>
                  <a:lnTo>
                    <a:pt x="94" y="334"/>
                  </a:lnTo>
                  <a:lnTo>
                    <a:pt x="89" y="333"/>
                  </a:lnTo>
                  <a:lnTo>
                    <a:pt x="68" y="338"/>
                  </a:lnTo>
                  <a:lnTo>
                    <a:pt x="38" y="357"/>
                  </a:lnTo>
                  <a:lnTo>
                    <a:pt x="15" y="369"/>
                  </a:lnTo>
                  <a:lnTo>
                    <a:pt x="6" y="382"/>
                  </a:lnTo>
                  <a:lnTo>
                    <a:pt x="0" y="400"/>
                  </a:lnTo>
                  <a:lnTo>
                    <a:pt x="10" y="412"/>
                  </a:lnTo>
                  <a:lnTo>
                    <a:pt x="19" y="419"/>
                  </a:lnTo>
                  <a:lnTo>
                    <a:pt x="25" y="421"/>
                  </a:lnTo>
                  <a:lnTo>
                    <a:pt x="37" y="427"/>
                  </a:lnTo>
                  <a:lnTo>
                    <a:pt x="38" y="432"/>
                  </a:lnTo>
                  <a:lnTo>
                    <a:pt x="38" y="437"/>
                  </a:lnTo>
                  <a:lnTo>
                    <a:pt x="51" y="440"/>
                  </a:lnTo>
                  <a:lnTo>
                    <a:pt x="71" y="436"/>
                  </a:lnTo>
                  <a:lnTo>
                    <a:pt x="76" y="433"/>
                  </a:lnTo>
                  <a:lnTo>
                    <a:pt x="81" y="435"/>
                  </a:lnTo>
                  <a:lnTo>
                    <a:pt x="83" y="439"/>
                  </a:lnTo>
                  <a:lnTo>
                    <a:pt x="82" y="443"/>
                  </a:lnTo>
                  <a:lnTo>
                    <a:pt x="80" y="447"/>
                  </a:lnTo>
                  <a:lnTo>
                    <a:pt x="78" y="451"/>
                  </a:lnTo>
                  <a:lnTo>
                    <a:pt x="74" y="456"/>
                  </a:lnTo>
                  <a:lnTo>
                    <a:pt x="62" y="458"/>
                  </a:lnTo>
                  <a:lnTo>
                    <a:pt x="54" y="458"/>
                  </a:lnTo>
                  <a:lnTo>
                    <a:pt x="41" y="456"/>
                  </a:lnTo>
                  <a:lnTo>
                    <a:pt x="29" y="457"/>
                  </a:lnTo>
                  <a:lnTo>
                    <a:pt x="27" y="466"/>
                  </a:lnTo>
                  <a:lnTo>
                    <a:pt x="28" y="473"/>
                  </a:lnTo>
                  <a:lnTo>
                    <a:pt x="37" y="479"/>
                  </a:lnTo>
                  <a:lnTo>
                    <a:pt x="47" y="487"/>
                  </a:lnTo>
                  <a:lnTo>
                    <a:pt x="49" y="495"/>
                  </a:lnTo>
                  <a:lnTo>
                    <a:pt x="48" y="504"/>
                  </a:lnTo>
                  <a:lnTo>
                    <a:pt x="59" y="522"/>
                  </a:lnTo>
                  <a:lnTo>
                    <a:pt x="74" y="527"/>
                  </a:lnTo>
                  <a:lnTo>
                    <a:pt x="84" y="530"/>
                  </a:lnTo>
                  <a:lnTo>
                    <a:pt x="84" y="524"/>
                  </a:lnTo>
                  <a:lnTo>
                    <a:pt x="87" y="519"/>
                  </a:lnTo>
                  <a:lnTo>
                    <a:pt x="98" y="518"/>
                  </a:lnTo>
                  <a:lnTo>
                    <a:pt x="111" y="518"/>
                  </a:lnTo>
                  <a:lnTo>
                    <a:pt x="127" y="518"/>
                  </a:lnTo>
                  <a:lnTo>
                    <a:pt x="144" y="519"/>
                  </a:lnTo>
                  <a:lnTo>
                    <a:pt x="159" y="526"/>
                  </a:lnTo>
                  <a:lnTo>
                    <a:pt x="174" y="535"/>
                  </a:lnTo>
                  <a:lnTo>
                    <a:pt x="186" y="544"/>
                  </a:lnTo>
                  <a:lnTo>
                    <a:pt x="194" y="557"/>
                  </a:lnTo>
                  <a:lnTo>
                    <a:pt x="194" y="568"/>
                  </a:lnTo>
                  <a:lnTo>
                    <a:pt x="201" y="578"/>
                  </a:lnTo>
                  <a:lnTo>
                    <a:pt x="216" y="598"/>
                  </a:lnTo>
                  <a:lnTo>
                    <a:pt x="226" y="635"/>
                  </a:lnTo>
                  <a:lnTo>
                    <a:pt x="230" y="660"/>
                  </a:lnTo>
                  <a:lnTo>
                    <a:pt x="240" y="684"/>
                  </a:lnTo>
                  <a:lnTo>
                    <a:pt x="240" y="691"/>
                  </a:lnTo>
                  <a:lnTo>
                    <a:pt x="240" y="698"/>
                  </a:lnTo>
                  <a:lnTo>
                    <a:pt x="237" y="706"/>
                  </a:lnTo>
                  <a:lnTo>
                    <a:pt x="237" y="710"/>
                  </a:lnTo>
                  <a:lnTo>
                    <a:pt x="235" y="718"/>
                  </a:lnTo>
                  <a:lnTo>
                    <a:pt x="235" y="723"/>
                  </a:lnTo>
                  <a:lnTo>
                    <a:pt x="228" y="727"/>
                  </a:lnTo>
                  <a:lnTo>
                    <a:pt x="227" y="729"/>
                  </a:lnTo>
                  <a:lnTo>
                    <a:pt x="228" y="737"/>
                  </a:lnTo>
                  <a:lnTo>
                    <a:pt x="231" y="742"/>
                  </a:lnTo>
                  <a:lnTo>
                    <a:pt x="242" y="744"/>
                  </a:lnTo>
                  <a:lnTo>
                    <a:pt x="249" y="739"/>
                  </a:lnTo>
                  <a:lnTo>
                    <a:pt x="250" y="728"/>
                  </a:lnTo>
                  <a:lnTo>
                    <a:pt x="255" y="722"/>
                  </a:lnTo>
                  <a:lnTo>
                    <a:pt x="262" y="721"/>
                  </a:lnTo>
                  <a:lnTo>
                    <a:pt x="266" y="722"/>
                  </a:lnTo>
                  <a:lnTo>
                    <a:pt x="271" y="730"/>
                  </a:lnTo>
                  <a:lnTo>
                    <a:pt x="272" y="736"/>
                  </a:lnTo>
                  <a:lnTo>
                    <a:pt x="274" y="743"/>
                  </a:lnTo>
                  <a:lnTo>
                    <a:pt x="285" y="756"/>
                  </a:lnTo>
                  <a:lnTo>
                    <a:pt x="293" y="777"/>
                  </a:lnTo>
                  <a:lnTo>
                    <a:pt x="293" y="782"/>
                  </a:lnTo>
                  <a:lnTo>
                    <a:pt x="287" y="782"/>
                  </a:lnTo>
                  <a:lnTo>
                    <a:pt x="277" y="778"/>
                  </a:lnTo>
                  <a:lnTo>
                    <a:pt x="266" y="771"/>
                  </a:lnTo>
                  <a:lnTo>
                    <a:pt x="255" y="767"/>
                  </a:lnTo>
                  <a:lnTo>
                    <a:pt x="249" y="769"/>
                  </a:lnTo>
                  <a:lnTo>
                    <a:pt x="246" y="774"/>
                  </a:lnTo>
                  <a:lnTo>
                    <a:pt x="248" y="778"/>
                  </a:lnTo>
                  <a:lnTo>
                    <a:pt x="265" y="790"/>
                  </a:lnTo>
                  <a:lnTo>
                    <a:pt x="268" y="794"/>
                  </a:lnTo>
                  <a:lnTo>
                    <a:pt x="280" y="796"/>
                  </a:lnTo>
                  <a:lnTo>
                    <a:pt x="299" y="798"/>
                  </a:lnTo>
                  <a:lnTo>
                    <a:pt x="296" y="809"/>
                  </a:lnTo>
                  <a:lnTo>
                    <a:pt x="293" y="824"/>
                  </a:lnTo>
                  <a:lnTo>
                    <a:pt x="290" y="837"/>
                  </a:lnTo>
                  <a:lnTo>
                    <a:pt x="290" y="850"/>
                  </a:lnTo>
                  <a:lnTo>
                    <a:pt x="282" y="853"/>
                  </a:lnTo>
                  <a:lnTo>
                    <a:pt x="282" y="850"/>
                  </a:lnTo>
                  <a:lnTo>
                    <a:pt x="269" y="853"/>
                  </a:lnTo>
                  <a:lnTo>
                    <a:pt x="266" y="858"/>
                  </a:lnTo>
                  <a:lnTo>
                    <a:pt x="261" y="862"/>
                  </a:lnTo>
                  <a:lnTo>
                    <a:pt x="272" y="863"/>
                  </a:lnTo>
                  <a:lnTo>
                    <a:pt x="281" y="863"/>
                  </a:lnTo>
                  <a:lnTo>
                    <a:pt x="283" y="859"/>
                  </a:lnTo>
                  <a:lnTo>
                    <a:pt x="290" y="859"/>
                  </a:lnTo>
                  <a:lnTo>
                    <a:pt x="293" y="864"/>
                  </a:lnTo>
                  <a:lnTo>
                    <a:pt x="295" y="873"/>
                  </a:lnTo>
                  <a:lnTo>
                    <a:pt x="295" y="878"/>
                  </a:lnTo>
                  <a:lnTo>
                    <a:pt x="290" y="883"/>
                  </a:lnTo>
                  <a:lnTo>
                    <a:pt x="287" y="884"/>
                  </a:lnTo>
                  <a:lnTo>
                    <a:pt x="279" y="883"/>
                  </a:lnTo>
                  <a:lnTo>
                    <a:pt x="270" y="882"/>
                  </a:lnTo>
                  <a:lnTo>
                    <a:pt x="261" y="886"/>
                  </a:lnTo>
                  <a:lnTo>
                    <a:pt x="252" y="895"/>
                  </a:lnTo>
                  <a:lnTo>
                    <a:pt x="253" y="897"/>
                  </a:lnTo>
                  <a:lnTo>
                    <a:pt x="259" y="895"/>
                  </a:lnTo>
                  <a:lnTo>
                    <a:pt x="270" y="894"/>
                  </a:lnTo>
                  <a:lnTo>
                    <a:pt x="278" y="893"/>
                  </a:lnTo>
                  <a:lnTo>
                    <a:pt x="281" y="895"/>
                  </a:lnTo>
                  <a:lnTo>
                    <a:pt x="281" y="897"/>
                  </a:lnTo>
                  <a:lnTo>
                    <a:pt x="263" y="900"/>
                  </a:lnTo>
                  <a:lnTo>
                    <a:pt x="259" y="900"/>
                  </a:lnTo>
                  <a:lnTo>
                    <a:pt x="255" y="903"/>
                  </a:lnTo>
                  <a:lnTo>
                    <a:pt x="254" y="905"/>
                  </a:lnTo>
                  <a:lnTo>
                    <a:pt x="260" y="909"/>
                  </a:lnTo>
                  <a:lnTo>
                    <a:pt x="262" y="917"/>
                  </a:lnTo>
                  <a:lnTo>
                    <a:pt x="261" y="924"/>
                  </a:lnTo>
                  <a:lnTo>
                    <a:pt x="259" y="933"/>
                  </a:lnTo>
                  <a:lnTo>
                    <a:pt x="260" y="940"/>
                  </a:lnTo>
                  <a:lnTo>
                    <a:pt x="265" y="944"/>
                  </a:lnTo>
                  <a:lnTo>
                    <a:pt x="262" y="950"/>
                  </a:lnTo>
                  <a:lnTo>
                    <a:pt x="263" y="953"/>
                  </a:lnTo>
                  <a:lnTo>
                    <a:pt x="271" y="954"/>
                  </a:lnTo>
                  <a:lnTo>
                    <a:pt x="277" y="954"/>
                  </a:lnTo>
                  <a:lnTo>
                    <a:pt x="280" y="956"/>
                  </a:lnTo>
                  <a:lnTo>
                    <a:pt x="281" y="958"/>
                  </a:lnTo>
                  <a:lnTo>
                    <a:pt x="280" y="965"/>
                  </a:lnTo>
                  <a:lnTo>
                    <a:pt x="280" y="972"/>
                  </a:lnTo>
                  <a:lnTo>
                    <a:pt x="277" y="984"/>
                  </a:lnTo>
                  <a:lnTo>
                    <a:pt x="277" y="996"/>
                  </a:lnTo>
                  <a:lnTo>
                    <a:pt x="288" y="982"/>
                  </a:lnTo>
                  <a:lnTo>
                    <a:pt x="291" y="978"/>
                  </a:lnTo>
                  <a:lnTo>
                    <a:pt x="291" y="974"/>
                  </a:lnTo>
                  <a:lnTo>
                    <a:pt x="295" y="972"/>
                  </a:lnTo>
                  <a:lnTo>
                    <a:pt x="299" y="977"/>
                  </a:lnTo>
                  <a:lnTo>
                    <a:pt x="302" y="981"/>
                  </a:lnTo>
                  <a:lnTo>
                    <a:pt x="298" y="98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4" name="Freeform 1258"/>
            <p:cNvSpPr>
              <a:spLocks/>
            </p:cNvSpPr>
            <p:nvPr userDrawn="1"/>
          </p:nvSpPr>
          <p:spPr bwMode="auto">
            <a:xfrm>
              <a:off x="380" y="776"/>
              <a:ext cx="279" cy="770"/>
            </a:xfrm>
            <a:custGeom>
              <a:avLst/>
              <a:gdLst/>
              <a:ahLst/>
              <a:cxnLst>
                <a:cxn ang="0">
                  <a:pos x="84" y="1"/>
                </a:cxn>
                <a:cxn ang="0">
                  <a:pos x="93" y="30"/>
                </a:cxn>
                <a:cxn ang="0">
                  <a:pos x="127" y="32"/>
                </a:cxn>
                <a:cxn ang="0">
                  <a:pos x="153" y="1"/>
                </a:cxn>
                <a:cxn ang="0">
                  <a:pos x="122" y="65"/>
                </a:cxn>
                <a:cxn ang="0">
                  <a:pos x="101" y="117"/>
                </a:cxn>
                <a:cxn ang="0">
                  <a:pos x="85" y="143"/>
                </a:cxn>
                <a:cxn ang="0">
                  <a:pos x="125" y="93"/>
                </a:cxn>
                <a:cxn ang="0">
                  <a:pos x="175" y="47"/>
                </a:cxn>
                <a:cxn ang="0">
                  <a:pos x="189" y="63"/>
                </a:cxn>
                <a:cxn ang="0">
                  <a:pos x="213" y="26"/>
                </a:cxn>
                <a:cxn ang="0">
                  <a:pos x="274" y="46"/>
                </a:cxn>
                <a:cxn ang="0">
                  <a:pos x="272" y="83"/>
                </a:cxn>
                <a:cxn ang="0">
                  <a:pos x="258" y="95"/>
                </a:cxn>
                <a:cxn ang="0">
                  <a:pos x="242" y="95"/>
                </a:cxn>
                <a:cxn ang="0">
                  <a:pos x="241" y="114"/>
                </a:cxn>
                <a:cxn ang="0">
                  <a:pos x="215" y="122"/>
                </a:cxn>
                <a:cxn ang="0">
                  <a:pos x="196" y="130"/>
                </a:cxn>
                <a:cxn ang="0">
                  <a:pos x="209" y="133"/>
                </a:cxn>
                <a:cxn ang="0">
                  <a:pos x="228" y="138"/>
                </a:cxn>
                <a:cxn ang="0">
                  <a:pos x="221" y="157"/>
                </a:cxn>
                <a:cxn ang="0">
                  <a:pos x="198" y="164"/>
                </a:cxn>
                <a:cxn ang="0">
                  <a:pos x="178" y="157"/>
                </a:cxn>
                <a:cxn ang="0">
                  <a:pos x="170" y="173"/>
                </a:cxn>
                <a:cxn ang="0">
                  <a:pos x="186" y="172"/>
                </a:cxn>
                <a:cxn ang="0">
                  <a:pos x="205" y="189"/>
                </a:cxn>
                <a:cxn ang="0">
                  <a:pos x="178" y="227"/>
                </a:cxn>
                <a:cxn ang="0">
                  <a:pos x="177" y="295"/>
                </a:cxn>
                <a:cxn ang="0">
                  <a:pos x="188" y="346"/>
                </a:cxn>
                <a:cxn ang="0">
                  <a:pos x="176" y="355"/>
                </a:cxn>
                <a:cxn ang="0">
                  <a:pos x="194" y="377"/>
                </a:cxn>
                <a:cxn ang="0">
                  <a:pos x="167" y="382"/>
                </a:cxn>
                <a:cxn ang="0">
                  <a:pos x="169" y="418"/>
                </a:cxn>
                <a:cxn ang="0">
                  <a:pos x="167" y="435"/>
                </a:cxn>
                <a:cxn ang="0">
                  <a:pos x="171" y="477"/>
                </a:cxn>
                <a:cxn ang="0">
                  <a:pos x="177" y="504"/>
                </a:cxn>
                <a:cxn ang="0">
                  <a:pos x="175" y="517"/>
                </a:cxn>
                <a:cxn ang="0">
                  <a:pos x="155" y="537"/>
                </a:cxn>
                <a:cxn ang="0">
                  <a:pos x="173" y="555"/>
                </a:cxn>
                <a:cxn ang="0">
                  <a:pos x="132" y="557"/>
                </a:cxn>
                <a:cxn ang="0">
                  <a:pos x="104" y="567"/>
                </a:cxn>
                <a:cxn ang="0">
                  <a:pos x="96" y="586"/>
                </a:cxn>
                <a:cxn ang="0">
                  <a:pos x="107" y="607"/>
                </a:cxn>
                <a:cxn ang="0">
                  <a:pos x="145" y="638"/>
                </a:cxn>
                <a:cxn ang="0">
                  <a:pos x="155" y="658"/>
                </a:cxn>
                <a:cxn ang="0">
                  <a:pos x="134" y="683"/>
                </a:cxn>
                <a:cxn ang="0">
                  <a:pos x="106" y="645"/>
                </a:cxn>
                <a:cxn ang="0">
                  <a:pos x="102" y="647"/>
                </a:cxn>
                <a:cxn ang="0">
                  <a:pos x="77" y="666"/>
                </a:cxn>
                <a:cxn ang="0">
                  <a:pos x="87" y="693"/>
                </a:cxn>
                <a:cxn ang="0">
                  <a:pos x="92" y="697"/>
                </a:cxn>
                <a:cxn ang="0">
                  <a:pos x="153" y="700"/>
                </a:cxn>
                <a:cxn ang="0">
                  <a:pos x="61" y="766"/>
                </a:cxn>
                <a:cxn ang="0">
                  <a:pos x="2" y="766"/>
                </a:cxn>
              </a:cxnLst>
              <a:rect l="0" t="0" r="r" b="b"/>
              <a:pathLst>
                <a:path w="279" h="770">
                  <a:moveTo>
                    <a:pt x="2" y="766"/>
                  </a:moveTo>
                  <a:lnTo>
                    <a:pt x="0" y="7"/>
                  </a:lnTo>
                  <a:lnTo>
                    <a:pt x="36" y="9"/>
                  </a:lnTo>
                  <a:lnTo>
                    <a:pt x="60" y="4"/>
                  </a:lnTo>
                  <a:lnTo>
                    <a:pt x="84" y="1"/>
                  </a:lnTo>
                  <a:lnTo>
                    <a:pt x="101" y="1"/>
                  </a:lnTo>
                  <a:lnTo>
                    <a:pt x="104" y="7"/>
                  </a:lnTo>
                  <a:lnTo>
                    <a:pt x="104" y="19"/>
                  </a:lnTo>
                  <a:lnTo>
                    <a:pt x="102" y="26"/>
                  </a:lnTo>
                  <a:lnTo>
                    <a:pt x="93" y="30"/>
                  </a:lnTo>
                  <a:lnTo>
                    <a:pt x="82" y="32"/>
                  </a:lnTo>
                  <a:lnTo>
                    <a:pt x="86" y="42"/>
                  </a:lnTo>
                  <a:lnTo>
                    <a:pt x="98" y="36"/>
                  </a:lnTo>
                  <a:lnTo>
                    <a:pt x="110" y="33"/>
                  </a:lnTo>
                  <a:lnTo>
                    <a:pt x="127" y="32"/>
                  </a:lnTo>
                  <a:lnTo>
                    <a:pt x="125" y="12"/>
                  </a:lnTo>
                  <a:lnTo>
                    <a:pt x="128" y="5"/>
                  </a:lnTo>
                  <a:lnTo>
                    <a:pt x="133" y="5"/>
                  </a:lnTo>
                  <a:lnTo>
                    <a:pt x="145" y="0"/>
                  </a:lnTo>
                  <a:lnTo>
                    <a:pt x="153" y="1"/>
                  </a:lnTo>
                  <a:lnTo>
                    <a:pt x="153" y="13"/>
                  </a:lnTo>
                  <a:lnTo>
                    <a:pt x="153" y="34"/>
                  </a:lnTo>
                  <a:lnTo>
                    <a:pt x="148" y="51"/>
                  </a:lnTo>
                  <a:lnTo>
                    <a:pt x="138" y="59"/>
                  </a:lnTo>
                  <a:lnTo>
                    <a:pt x="122" y="65"/>
                  </a:lnTo>
                  <a:lnTo>
                    <a:pt x="123" y="71"/>
                  </a:lnTo>
                  <a:lnTo>
                    <a:pt x="115" y="83"/>
                  </a:lnTo>
                  <a:lnTo>
                    <a:pt x="112" y="101"/>
                  </a:lnTo>
                  <a:lnTo>
                    <a:pt x="106" y="110"/>
                  </a:lnTo>
                  <a:lnTo>
                    <a:pt x="101" y="117"/>
                  </a:lnTo>
                  <a:lnTo>
                    <a:pt x="93" y="129"/>
                  </a:lnTo>
                  <a:lnTo>
                    <a:pt x="90" y="133"/>
                  </a:lnTo>
                  <a:lnTo>
                    <a:pt x="84" y="136"/>
                  </a:lnTo>
                  <a:lnTo>
                    <a:pt x="83" y="141"/>
                  </a:lnTo>
                  <a:lnTo>
                    <a:pt x="85" y="143"/>
                  </a:lnTo>
                  <a:lnTo>
                    <a:pt x="93" y="138"/>
                  </a:lnTo>
                  <a:lnTo>
                    <a:pt x="103" y="120"/>
                  </a:lnTo>
                  <a:lnTo>
                    <a:pt x="110" y="117"/>
                  </a:lnTo>
                  <a:lnTo>
                    <a:pt x="115" y="101"/>
                  </a:lnTo>
                  <a:lnTo>
                    <a:pt x="125" y="93"/>
                  </a:lnTo>
                  <a:lnTo>
                    <a:pt x="148" y="84"/>
                  </a:lnTo>
                  <a:lnTo>
                    <a:pt x="158" y="77"/>
                  </a:lnTo>
                  <a:lnTo>
                    <a:pt x="172" y="62"/>
                  </a:lnTo>
                  <a:lnTo>
                    <a:pt x="174" y="53"/>
                  </a:lnTo>
                  <a:lnTo>
                    <a:pt x="175" y="47"/>
                  </a:lnTo>
                  <a:lnTo>
                    <a:pt x="175" y="42"/>
                  </a:lnTo>
                  <a:lnTo>
                    <a:pt x="177" y="41"/>
                  </a:lnTo>
                  <a:lnTo>
                    <a:pt x="181" y="51"/>
                  </a:lnTo>
                  <a:lnTo>
                    <a:pt x="185" y="61"/>
                  </a:lnTo>
                  <a:lnTo>
                    <a:pt x="189" y="63"/>
                  </a:lnTo>
                  <a:lnTo>
                    <a:pt x="187" y="48"/>
                  </a:lnTo>
                  <a:lnTo>
                    <a:pt x="194" y="48"/>
                  </a:lnTo>
                  <a:lnTo>
                    <a:pt x="196" y="41"/>
                  </a:lnTo>
                  <a:lnTo>
                    <a:pt x="197" y="34"/>
                  </a:lnTo>
                  <a:lnTo>
                    <a:pt x="213" y="26"/>
                  </a:lnTo>
                  <a:lnTo>
                    <a:pt x="222" y="21"/>
                  </a:lnTo>
                  <a:lnTo>
                    <a:pt x="231" y="20"/>
                  </a:lnTo>
                  <a:lnTo>
                    <a:pt x="246" y="26"/>
                  </a:lnTo>
                  <a:lnTo>
                    <a:pt x="265" y="36"/>
                  </a:lnTo>
                  <a:lnTo>
                    <a:pt x="274" y="46"/>
                  </a:lnTo>
                  <a:lnTo>
                    <a:pt x="278" y="61"/>
                  </a:lnTo>
                  <a:lnTo>
                    <a:pt x="278" y="66"/>
                  </a:lnTo>
                  <a:lnTo>
                    <a:pt x="278" y="70"/>
                  </a:lnTo>
                  <a:lnTo>
                    <a:pt x="274" y="78"/>
                  </a:lnTo>
                  <a:lnTo>
                    <a:pt x="272" y="83"/>
                  </a:lnTo>
                  <a:lnTo>
                    <a:pt x="265" y="85"/>
                  </a:lnTo>
                  <a:lnTo>
                    <a:pt x="261" y="86"/>
                  </a:lnTo>
                  <a:lnTo>
                    <a:pt x="261" y="91"/>
                  </a:lnTo>
                  <a:lnTo>
                    <a:pt x="259" y="94"/>
                  </a:lnTo>
                  <a:lnTo>
                    <a:pt x="258" y="95"/>
                  </a:lnTo>
                  <a:lnTo>
                    <a:pt x="254" y="95"/>
                  </a:lnTo>
                  <a:lnTo>
                    <a:pt x="250" y="95"/>
                  </a:lnTo>
                  <a:lnTo>
                    <a:pt x="246" y="95"/>
                  </a:lnTo>
                  <a:lnTo>
                    <a:pt x="244" y="95"/>
                  </a:lnTo>
                  <a:lnTo>
                    <a:pt x="242" y="95"/>
                  </a:lnTo>
                  <a:lnTo>
                    <a:pt x="240" y="97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0" y="117"/>
                  </a:lnTo>
                  <a:lnTo>
                    <a:pt x="231" y="121"/>
                  </a:lnTo>
                  <a:lnTo>
                    <a:pt x="227" y="124"/>
                  </a:lnTo>
                  <a:lnTo>
                    <a:pt x="222" y="126"/>
                  </a:lnTo>
                  <a:lnTo>
                    <a:pt x="215" y="122"/>
                  </a:lnTo>
                  <a:lnTo>
                    <a:pt x="209" y="124"/>
                  </a:lnTo>
                  <a:lnTo>
                    <a:pt x="202" y="127"/>
                  </a:lnTo>
                  <a:lnTo>
                    <a:pt x="198" y="127"/>
                  </a:lnTo>
                  <a:lnTo>
                    <a:pt x="197" y="129"/>
                  </a:lnTo>
                  <a:lnTo>
                    <a:pt x="196" y="130"/>
                  </a:lnTo>
                  <a:lnTo>
                    <a:pt x="194" y="129"/>
                  </a:lnTo>
                  <a:lnTo>
                    <a:pt x="195" y="132"/>
                  </a:lnTo>
                  <a:lnTo>
                    <a:pt x="196" y="136"/>
                  </a:lnTo>
                  <a:lnTo>
                    <a:pt x="200" y="137"/>
                  </a:lnTo>
                  <a:lnTo>
                    <a:pt x="209" y="133"/>
                  </a:lnTo>
                  <a:lnTo>
                    <a:pt x="215" y="130"/>
                  </a:lnTo>
                  <a:lnTo>
                    <a:pt x="220" y="131"/>
                  </a:lnTo>
                  <a:lnTo>
                    <a:pt x="223" y="134"/>
                  </a:lnTo>
                  <a:lnTo>
                    <a:pt x="227" y="135"/>
                  </a:lnTo>
                  <a:lnTo>
                    <a:pt x="228" y="138"/>
                  </a:lnTo>
                  <a:lnTo>
                    <a:pt x="228" y="142"/>
                  </a:lnTo>
                  <a:lnTo>
                    <a:pt x="228" y="144"/>
                  </a:lnTo>
                  <a:lnTo>
                    <a:pt x="226" y="147"/>
                  </a:lnTo>
                  <a:lnTo>
                    <a:pt x="223" y="154"/>
                  </a:lnTo>
                  <a:lnTo>
                    <a:pt x="221" y="157"/>
                  </a:lnTo>
                  <a:lnTo>
                    <a:pt x="219" y="162"/>
                  </a:lnTo>
                  <a:lnTo>
                    <a:pt x="216" y="163"/>
                  </a:lnTo>
                  <a:lnTo>
                    <a:pt x="209" y="165"/>
                  </a:lnTo>
                  <a:lnTo>
                    <a:pt x="200" y="164"/>
                  </a:lnTo>
                  <a:lnTo>
                    <a:pt x="198" y="164"/>
                  </a:lnTo>
                  <a:lnTo>
                    <a:pt x="195" y="163"/>
                  </a:lnTo>
                  <a:lnTo>
                    <a:pt x="190" y="160"/>
                  </a:lnTo>
                  <a:lnTo>
                    <a:pt x="185" y="157"/>
                  </a:lnTo>
                  <a:lnTo>
                    <a:pt x="182" y="156"/>
                  </a:lnTo>
                  <a:lnTo>
                    <a:pt x="178" y="157"/>
                  </a:lnTo>
                  <a:lnTo>
                    <a:pt x="175" y="158"/>
                  </a:lnTo>
                  <a:lnTo>
                    <a:pt x="173" y="159"/>
                  </a:lnTo>
                  <a:lnTo>
                    <a:pt x="172" y="162"/>
                  </a:lnTo>
                  <a:lnTo>
                    <a:pt x="170" y="168"/>
                  </a:lnTo>
                  <a:lnTo>
                    <a:pt x="170" y="173"/>
                  </a:lnTo>
                  <a:lnTo>
                    <a:pt x="171" y="179"/>
                  </a:lnTo>
                  <a:lnTo>
                    <a:pt x="168" y="188"/>
                  </a:lnTo>
                  <a:lnTo>
                    <a:pt x="172" y="186"/>
                  </a:lnTo>
                  <a:lnTo>
                    <a:pt x="177" y="180"/>
                  </a:lnTo>
                  <a:lnTo>
                    <a:pt x="186" y="172"/>
                  </a:lnTo>
                  <a:lnTo>
                    <a:pt x="193" y="169"/>
                  </a:lnTo>
                  <a:lnTo>
                    <a:pt x="201" y="169"/>
                  </a:lnTo>
                  <a:lnTo>
                    <a:pt x="207" y="171"/>
                  </a:lnTo>
                  <a:lnTo>
                    <a:pt x="212" y="178"/>
                  </a:lnTo>
                  <a:lnTo>
                    <a:pt x="205" y="189"/>
                  </a:lnTo>
                  <a:lnTo>
                    <a:pt x="197" y="201"/>
                  </a:lnTo>
                  <a:lnTo>
                    <a:pt x="199" y="209"/>
                  </a:lnTo>
                  <a:lnTo>
                    <a:pt x="194" y="214"/>
                  </a:lnTo>
                  <a:lnTo>
                    <a:pt x="181" y="220"/>
                  </a:lnTo>
                  <a:lnTo>
                    <a:pt x="178" y="227"/>
                  </a:lnTo>
                  <a:lnTo>
                    <a:pt x="183" y="237"/>
                  </a:lnTo>
                  <a:lnTo>
                    <a:pt x="183" y="250"/>
                  </a:lnTo>
                  <a:lnTo>
                    <a:pt x="185" y="270"/>
                  </a:lnTo>
                  <a:lnTo>
                    <a:pt x="188" y="282"/>
                  </a:lnTo>
                  <a:lnTo>
                    <a:pt x="177" y="295"/>
                  </a:lnTo>
                  <a:lnTo>
                    <a:pt x="176" y="316"/>
                  </a:lnTo>
                  <a:lnTo>
                    <a:pt x="180" y="325"/>
                  </a:lnTo>
                  <a:lnTo>
                    <a:pt x="185" y="329"/>
                  </a:lnTo>
                  <a:lnTo>
                    <a:pt x="191" y="336"/>
                  </a:lnTo>
                  <a:lnTo>
                    <a:pt x="188" y="346"/>
                  </a:lnTo>
                  <a:lnTo>
                    <a:pt x="183" y="344"/>
                  </a:lnTo>
                  <a:lnTo>
                    <a:pt x="175" y="340"/>
                  </a:lnTo>
                  <a:lnTo>
                    <a:pt x="171" y="343"/>
                  </a:lnTo>
                  <a:lnTo>
                    <a:pt x="171" y="349"/>
                  </a:lnTo>
                  <a:lnTo>
                    <a:pt x="176" y="355"/>
                  </a:lnTo>
                  <a:lnTo>
                    <a:pt x="183" y="360"/>
                  </a:lnTo>
                  <a:lnTo>
                    <a:pt x="190" y="359"/>
                  </a:lnTo>
                  <a:lnTo>
                    <a:pt x="194" y="359"/>
                  </a:lnTo>
                  <a:lnTo>
                    <a:pt x="196" y="365"/>
                  </a:lnTo>
                  <a:lnTo>
                    <a:pt x="194" y="377"/>
                  </a:lnTo>
                  <a:lnTo>
                    <a:pt x="193" y="383"/>
                  </a:lnTo>
                  <a:lnTo>
                    <a:pt x="189" y="384"/>
                  </a:lnTo>
                  <a:lnTo>
                    <a:pt x="180" y="379"/>
                  </a:lnTo>
                  <a:lnTo>
                    <a:pt x="170" y="378"/>
                  </a:lnTo>
                  <a:lnTo>
                    <a:pt x="167" y="382"/>
                  </a:lnTo>
                  <a:lnTo>
                    <a:pt x="167" y="389"/>
                  </a:lnTo>
                  <a:lnTo>
                    <a:pt x="157" y="393"/>
                  </a:lnTo>
                  <a:lnTo>
                    <a:pt x="157" y="403"/>
                  </a:lnTo>
                  <a:lnTo>
                    <a:pt x="157" y="416"/>
                  </a:lnTo>
                  <a:lnTo>
                    <a:pt x="169" y="418"/>
                  </a:lnTo>
                  <a:lnTo>
                    <a:pt x="175" y="418"/>
                  </a:lnTo>
                  <a:lnTo>
                    <a:pt x="175" y="427"/>
                  </a:lnTo>
                  <a:lnTo>
                    <a:pt x="170" y="432"/>
                  </a:lnTo>
                  <a:lnTo>
                    <a:pt x="158" y="433"/>
                  </a:lnTo>
                  <a:lnTo>
                    <a:pt x="167" y="435"/>
                  </a:lnTo>
                  <a:lnTo>
                    <a:pt x="178" y="436"/>
                  </a:lnTo>
                  <a:lnTo>
                    <a:pt x="183" y="452"/>
                  </a:lnTo>
                  <a:lnTo>
                    <a:pt x="184" y="462"/>
                  </a:lnTo>
                  <a:lnTo>
                    <a:pt x="175" y="473"/>
                  </a:lnTo>
                  <a:lnTo>
                    <a:pt x="171" y="477"/>
                  </a:lnTo>
                  <a:lnTo>
                    <a:pt x="156" y="482"/>
                  </a:lnTo>
                  <a:lnTo>
                    <a:pt x="159" y="487"/>
                  </a:lnTo>
                  <a:lnTo>
                    <a:pt x="169" y="484"/>
                  </a:lnTo>
                  <a:lnTo>
                    <a:pt x="173" y="502"/>
                  </a:lnTo>
                  <a:lnTo>
                    <a:pt x="177" y="504"/>
                  </a:lnTo>
                  <a:lnTo>
                    <a:pt x="185" y="502"/>
                  </a:lnTo>
                  <a:lnTo>
                    <a:pt x="187" y="506"/>
                  </a:lnTo>
                  <a:lnTo>
                    <a:pt x="186" y="514"/>
                  </a:lnTo>
                  <a:lnTo>
                    <a:pt x="181" y="519"/>
                  </a:lnTo>
                  <a:lnTo>
                    <a:pt x="175" y="517"/>
                  </a:lnTo>
                  <a:lnTo>
                    <a:pt x="162" y="514"/>
                  </a:lnTo>
                  <a:lnTo>
                    <a:pt x="156" y="514"/>
                  </a:lnTo>
                  <a:lnTo>
                    <a:pt x="155" y="525"/>
                  </a:lnTo>
                  <a:lnTo>
                    <a:pt x="154" y="533"/>
                  </a:lnTo>
                  <a:lnTo>
                    <a:pt x="155" y="537"/>
                  </a:lnTo>
                  <a:lnTo>
                    <a:pt x="159" y="532"/>
                  </a:lnTo>
                  <a:lnTo>
                    <a:pt x="174" y="536"/>
                  </a:lnTo>
                  <a:lnTo>
                    <a:pt x="171" y="543"/>
                  </a:lnTo>
                  <a:lnTo>
                    <a:pt x="171" y="550"/>
                  </a:lnTo>
                  <a:lnTo>
                    <a:pt x="173" y="555"/>
                  </a:lnTo>
                  <a:lnTo>
                    <a:pt x="168" y="557"/>
                  </a:lnTo>
                  <a:lnTo>
                    <a:pt x="156" y="558"/>
                  </a:lnTo>
                  <a:lnTo>
                    <a:pt x="149" y="563"/>
                  </a:lnTo>
                  <a:lnTo>
                    <a:pt x="142" y="562"/>
                  </a:lnTo>
                  <a:lnTo>
                    <a:pt x="132" y="557"/>
                  </a:lnTo>
                  <a:lnTo>
                    <a:pt x="128" y="548"/>
                  </a:lnTo>
                  <a:lnTo>
                    <a:pt x="126" y="544"/>
                  </a:lnTo>
                  <a:lnTo>
                    <a:pt x="119" y="550"/>
                  </a:lnTo>
                  <a:lnTo>
                    <a:pt x="110" y="559"/>
                  </a:lnTo>
                  <a:lnTo>
                    <a:pt x="104" y="567"/>
                  </a:lnTo>
                  <a:lnTo>
                    <a:pt x="96" y="572"/>
                  </a:lnTo>
                  <a:lnTo>
                    <a:pt x="99" y="577"/>
                  </a:lnTo>
                  <a:lnTo>
                    <a:pt x="109" y="578"/>
                  </a:lnTo>
                  <a:lnTo>
                    <a:pt x="109" y="585"/>
                  </a:lnTo>
                  <a:lnTo>
                    <a:pt x="96" y="586"/>
                  </a:lnTo>
                  <a:lnTo>
                    <a:pt x="102" y="592"/>
                  </a:lnTo>
                  <a:lnTo>
                    <a:pt x="109" y="591"/>
                  </a:lnTo>
                  <a:lnTo>
                    <a:pt x="115" y="595"/>
                  </a:lnTo>
                  <a:lnTo>
                    <a:pt x="118" y="600"/>
                  </a:lnTo>
                  <a:lnTo>
                    <a:pt x="107" y="607"/>
                  </a:lnTo>
                  <a:lnTo>
                    <a:pt x="105" y="616"/>
                  </a:lnTo>
                  <a:lnTo>
                    <a:pt x="116" y="608"/>
                  </a:lnTo>
                  <a:lnTo>
                    <a:pt x="142" y="626"/>
                  </a:lnTo>
                  <a:lnTo>
                    <a:pt x="138" y="638"/>
                  </a:lnTo>
                  <a:lnTo>
                    <a:pt x="145" y="638"/>
                  </a:lnTo>
                  <a:lnTo>
                    <a:pt x="155" y="635"/>
                  </a:lnTo>
                  <a:lnTo>
                    <a:pt x="147" y="640"/>
                  </a:lnTo>
                  <a:lnTo>
                    <a:pt x="146" y="650"/>
                  </a:lnTo>
                  <a:lnTo>
                    <a:pt x="152" y="644"/>
                  </a:lnTo>
                  <a:lnTo>
                    <a:pt x="155" y="658"/>
                  </a:lnTo>
                  <a:lnTo>
                    <a:pt x="156" y="677"/>
                  </a:lnTo>
                  <a:lnTo>
                    <a:pt x="158" y="683"/>
                  </a:lnTo>
                  <a:lnTo>
                    <a:pt x="155" y="685"/>
                  </a:lnTo>
                  <a:lnTo>
                    <a:pt x="143" y="685"/>
                  </a:lnTo>
                  <a:lnTo>
                    <a:pt x="134" y="683"/>
                  </a:lnTo>
                  <a:lnTo>
                    <a:pt x="124" y="679"/>
                  </a:lnTo>
                  <a:lnTo>
                    <a:pt x="124" y="667"/>
                  </a:lnTo>
                  <a:lnTo>
                    <a:pt x="118" y="656"/>
                  </a:lnTo>
                  <a:lnTo>
                    <a:pt x="117" y="647"/>
                  </a:lnTo>
                  <a:lnTo>
                    <a:pt x="106" y="645"/>
                  </a:lnTo>
                  <a:lnTo>
                    <a:pt x="94" y="639"/>
                  </a:lnTo>
                  <a:lnTo>
                    <a:pt x="84" y="637"/>
                  </a:lnTo>
                  <a:lnTo>
                    <a:pt x="74" y="625"/>
                  </a:lnTo>
                  <a:lnTo>
                    <a:pt x="81" y="644"/>
                  </a:lnTo>
                  <a:lnTo>
                    <a:pt x="102" y="647"/>
                  </a:lnTo>
                  <a:lnTo>
                    <a:pt x="109" y="652"/>
                  </a:lnTo>
                  <a:lnTo>
                    <a:pt x="108" y="656"/>
                  </a:lnTo>
                  <a:lnTo>
                    <a:pt x="87" y="666"/>
                  </a:lnTo>
                  <a:lnTo>
                    <a:pt x="81" y="665"/>
                  </a:lnTo>
                  <a:lnTo>
                    <a:pt x="77" y="666"/>
                  </a:lnTo>
                  <a:lnTo>
                    <a:pt x="75" y="672"/>
                  </a:lnTo>
                  <a:lnTo>
                    <a:pt x="71" y="683"/>
                  </a:lnTo>
                  <a:lnTo>
                    <a:pt x="71" y="689"/>
                  </a:lnTo>
                  <a:lnTo>
                    <a:pt x="97" y="690"/>
                  </a:lnTo>
                  <a:lnTo>
                    <a:pt x="87" y="693"/>
                  </a:lnTo>
                  <a:lnTo>
                    <a:pt x="80" y="697"/>
                  </a:lnTo>
                  <a:lnTo>
                    <a:pt x="67" y="699"/>
                  </a:lnTo>
                  <a:lnTo>
                    <a:pt x="72" y="703"/>
                  </a:lnTo>
                  <a:lnTo>
                    <a:pt x="86" y="703"/>
                  </a:lnTo>
                  <a:lnTo>
                    <a:pt x="92" y="697"/>
                  </a:lnTo>
                  <a:lnTo>
                    <a:pt x="101" y="696"/>
                  </a:lnTo>
                  <a:lnTo>
                    <a:pt x="108" y="690"/>
                  </a:lnTo>
                  <a:lnTo>
                    <a:pt x="130" y="697"/>
                  </a:lnTo>
                  <a:lnTo>
                    <a:pt x="151" y="698"/>
                  </a:lnTo>
                  <a:lnTo>
                    <a:pt x="153" y="700"/>
                  </a:lnTo>
                  <a:lnTo>
                    <a:pt x="128" y="717"/>
                  </a:lnTo>
                  <a:lnTo>
                    <a:pt x="117" y="730"/>
                  </a:lnTo>
                  <a:lnTo>
                    <a:pt x="101" y="747"/>
                  </a:lnTo>
                  <a:lnTo>
                    <a:pt x="82" y="758"/>
                  </a:lnTo>
                  <a:lnTo>
                    <a:pt x="61" y="766"/>
                  </a:lnTo>
                  <a:lnTo>
                    <a:pt x="45" y="768"/>
                  </a:lnTo>
                  <a:lnTo>
                    <a:pt x="30" y="769"/>
                  </a:lnTo>
                  <a:lnTo>
                    <a:pt x="24" y="767"/>
                  </a:lnTo>
                  <a:lnTo>
                    <a:pt x="16" y="768"/>
                  </a:lnTo>
                  <a:lnTo>
                    <a:pt x="2" y="76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5" name="Freeform 1259"/>
            <p:cNvSpPr>
              <a:spLocks/>
            </p:cNvSpPr>
            <p:nvPr userDrawn="1"/>
          </p:nvSpPr>
          <p:spPr bwMode="auto">
            <a:xfrm>
              <a:off x="4312" y="671"/>
              <a:ext cx="407" cy="522"/>
            </a:xfrm>
            <a:custGeom>
              <a:avLst/>
              <a:gdLst/>
              <a:ahLst/>
              <a:cxnLst>
                <a:cxn ang="0">
                  <a:pos x="118" y="371"/>
                </a:cxn>
                <a:cxn ang="0">
                  <a:pos x="115" y="359"/>
                </a:cxn>
                <a:cxn ang="0">
                  <a:pos x="93" y="337"/>
                </a:cxn>
                <a:cxn ang="0">
                  <a:pos x="89" y="313"/>
                </a:cxn>
                <a:cxn ang="0">
                  <a:pos x="77" y="268"/>
                </a:cxn>
                <a:cxn ang="0">
                  <a:pos x="124" y="274"/>
                </a:cxn>
                <a:cxn ang="0">
                  <a:pos x="137" y="277"/>
                </a:cxn>
                <a:cxn ang="0">
                  <a:pos x="148" y="223"/>
                </a:cxn>
                <a:cxn ang="0">
                  <a:pos x="191" y="202"/>
                </a:cxn>
                <a:cxn ang="0">
                  <a:pos x="192" y="181"/>
                </a:cxn>
                <a:cxn ang="0">
                  <a:pos x="227" y="183"/>
                </a:cxn>
                <a:cxn ang="0">
                  <a:pos x="221" y="146"/>
                </a:cxn>
                <a:cxn ang="0">
                  <a:pos x="180" y="171"/>
                </a:cxn>
                <a:cxn ang="0">
                  <a:pos x="118" y="172"/>
                </a:cxn>
                <a:cxn ang="0">
                  <a:pos x="98" y="208"/>
                </a:cxn>
                <a:cxn ang="0">
                  <a:pos x="79" y="188"/>
                </a:cxn>
                <a:cxn ang="0">
                  <a:pos x="67" y="193"/>
                </a:cxn>
                <a:cxn ang="0">
                  <a:pos x="34" y="202"/>
                </a:cxn>
                <a:cxn ang="0">
                  <a:pos x="29" y="195"/>
                </a:cxn>
                <a:cxn ang="0">
                  <a:pos x="51" y="146"/>
                </a:cxn>
                <a:cxn ang="0">
                  <a:pos x="25" y="120"/>
                </a:cxn>
                <a:cxn ang="0">
                  <a:pos x="15" y="105"/>
                </a:cxn>
                <a:cxn ang="0">
                  <a:pos x="38" y="93"/>
                </a:cxn>
                <a:cxn ang="0">
                  <a:pos x="66" y="93"/>
                </a:cxn>
                <a:cxn ang="0">
                  <a:pos x="97" y="101"/>
                </a:cxn>
                <a:cxn ang="0">
                  <a:pos x="80" y="91"/>
                </a:cxn>
                <a:cxn ang="0">
                  <a:pos x="79" y="44"/>
                </a:cxn>
                <a:cxn ang="0">
                  <a:pos x="118" y="81"/>
                </a:cxn>
                <a:cxn ang="0">
                  <a:pos x="130" y="65"/>
                </a:cxn>
                <a:cxn ang="0">
                  <a:pos x="160" y="76"/>
                </a:cxn>
                <a:cxn ang="0">
                  <a:pos x="171" y="70"/>
                </a:cxn>
                <a:cxn ang="0">
                  <a:pos x="161" y="46"/>
                </a:cxn>
                <a:cxn ang="0">
                  <a:pos x="190" y="29"/>
                </a:cxn>
                <a:cxn ang="0">
                  <a:pos x="204" y="26"/>
                </a:cxn>
                <a:cxn ang="0">
                  <a:pos x="277" y="26"/>
                </a:cxn>
                <a:cxn ang="0">
                  <a:pos x="322" y="4"/>
                </a:cxn>
                <a:cxn ang="0">
                  <a:pos x="396" y="62"/>
                </a:cxn>
                <a:cxn ang="0">
                  <a:pos x="344" y="134"/>
                </a:cxn>
                <a:cxn ang="0">
                  <a:pos x="330" y="144"/>
                </a:cxn>
                <a:cxn ang="0">
                  <a:pos x="289" y="236"/>
                </a:cxn>
                <a:cxn ang="0">
                  <a:pos x="274" y="263"/>
                </a:cxn>
                <a:cxn ang="0">
                  <a:pos x="237" y="286"/>
                </a:cxn>
                <a:cxn ang="0">
                  <a:pos x="213" y="314"/>
                </a:cxn>
                <a:cxn ang="0">
                  <a:pos x="223" y="327"/>
                </a:cxn>
                <a:cxn ang="0">
                  <a:pos x="175" y="330"/>
                </a:cxn>
                <a:cxn ang="0">
                  <a:pos x="217" y="354"/>
                </a:cxn>
                <a:cxn ang="0">
                  <a:pos x="180" y="412"/>
                </a:cxn>
                <a:cxn ang="0">
                  <a:pos x="132" y="436"/>
                </a:cxn>
                <a:cxn ang="0">
                  <a:pos x="170" y="479"/>
                </a:cxn>
                <a:cxn ang="0">
                  <a:pos x="141" y="514"/>
                </a:cxn>
                <a:cxn ang="0">
                  <a:pos x="122" y="489"/>
                </a:cxn>
                <a:cxn ang="0">
                  <a:pos x="93" y="499"/>
                </a:cxn>
                <a:cxn ang="0">
                  <a:pos x="27" y="498"/>
                </a:cxn>
                <a:cxn ang="0">
                  <a:pos x="62" y="456"/>
                </a:cxn>
                <a:cxn ang="0">
                  <a:pos x="76" y="431"/>
                </a:cxn>
                <a:cxn ang="0">
                  <a:pos x="116" y="433"/>
                </a:cxn>
                <a:cxn ang="0">
                  <a:pos x="96" y="439"/>
                </a:cxn>
                <a:cxn ang="0">
                  <a:pos x="87" y="373"/>
                </a:cxn>
                <a:cxn ang="0">
                  <a:pos x="75" y="397"/>
                </a:cxn>
              </a:cxnLst>
              <a:rect l="0" t="0" r="r" b="b"/>
              <a:pathLst>
                <a:path w="407" h="521">
                  <a:moveTo>
                    <a:pt x="68" y="371"/>
                  </a:moveTo>
                  <a:lnTo>
                    <a:pt x="76" y="364"/>
                  </a:lnTo>
                  <a:lnTo>
                    <a:pt x="87" y="356"/>
                  </a:lnTo>
                  <a:lnTo>
                    <a:pt x="96" y="356"/>
                  </a:lnTo>
                  <a:lnTo>
                    <a:pt x="107" y="361"/>
                  </a:lnTo>
                  <a:lnTo>
                    <a:pt x="114" y="366"/>
                  </a:lnTo>
                  <a:lnTo>
                    <a:pt x="118" y="371"/>
                  </a:lnTo>
                  <a:lnTo>
                    <a:pt x="118" y="374"/>
                  </a:lnTo>
                  <a:lnTo>
                    <a:pt x="120" y="376"/>
                  </a:lnTo>
                  <a:lnTo>
                    <a:pt x="122" y="374"/>
                  </a:lnTo>
                  <a:lnTo>
                    <a:pt x="121" y="368"/>
                  </a:lnTo>
                  <a:lnTo>
                    <a:pt x="122" y="362"/>
                  </a:lnTo>
                  <a:lnTo>
                    <a:pt x="121" y="360"/>
                  </a:lnTo>
                  <a:lnTo>
                    <a:pt x="115" y="359"/>
                  </a:lnTo>
                  <a:lnTo>
                    <a:pt x="116" y="356"/>
                  </a:lnTo>
                  <a:lnTo>
                    <a:pt x="128" y="354"/>
                  </a:lnTo>
                  <a:lnTo>
                    <a:pt x="131" y="338"/>
                  </a:lnTo>
                  <a:lnTo>
                    <a:pt x="124" y="348"/>
                  </a:lnTo>
                  <a:lnTo>
                    <a:pt x="100" y="348"/>
                  </a:lnTo>
                  <a:lnTo>
                    <a:pt x="90" y="343"/>
                  </a:lnTo>
                  <a:lnTo>
                    <a:pt x="93" y="337"/>
                  </a:lnTo>
                  <a:lnTo>
                    <a:pt x="95" y="335"/>
                  </a:lnTo>
                  <a:lnTo>
                    <a:pt x="100" y="340"/>
                  </a:lnTo>
                  <a:lnTo>
                    <a:pt x="105" y="343"/>
                  </a:lnTo>
                  <a:lnTo>
                    <a:pt x="105" y="336"/>
                  </a:lnTo>
                  <a:lnTo>
                    <a:pt x="103" y="332"/>
                  </a:lnTo>
                  <a:lnTo>
                    <a:pt x="96" y="330"/>
                  </a:lnTo>
                  <a:lnTo>
                    <a:pt x="89" y="313"/>
                  </a:lnTo>
                  <a:lnTo>
                    <a:pt x="88" y="301"/>
                  </a:lnTo>
                  <a:lnTo>
                    <a:pt x="82" y="292"/>
                  </a:lnTo>
                  <a:lnTo>
                    <a:pt x="76" y="285"/>
                  </a:lnTo>
                  <a:lnTo>
                    <a:pt x="68" y="282"/>
                  </a:lnTo>
                  <a:lnTo>
                    <a:pt x="67" y="280"/>
                  </a:lnTo>
                  <a:lnTo>
                    <a:pt x="72" y="266"/>
                  </a:lnTo>
                  <a:lnTo>
                    <a:pt x="77" y="268"/>
                  </a:lnTo>
                  <a:lnTo>
                    <a:pt x="73" y="257"/>
                  </a:lnTo>
                  <a:lnTo>
                    <a:pt x="70" y="250"/>
                  </a:lnTo>
                  <a:lnTo>
                    <a:pt x="79" y="240"/>
                  </a:lnTo>
                  <a:lnTo>
                    <a:pt x="98" y="250"/>
                  </a:lnTo>
                  <a:lnTo>
                    <a:pt x="102" y="252"/>
                  </a:lnTo>
                  <a:lnTo>
                    <a:pt x="107" y="253"/>
                  </a:lnTo>
                  <a:lnTo>
                    <a:pt x="124" y="274"/>
                  </a:lnTo>
                  <a:lnTo>
                    <a:pt x="129" y="279"/>
                  </a:lnTo>
                  <a:lnTo>
                    <a:pt x="130" y="284"/>
                  </a:lnTo>
                  <a:lnTo>
                    <a:pt x="140" y="286"/>
                  </a:lnTo>
                  <a:lnTo>
                    <a:pt x="148" y="286"/>
                  </a:lnTo>
                  <a:lnTo>
                    <a:pt x="154" y="285"/>
                  </a:lnTo>
                  <a:lnTo>
                    <a:pt x="148" y="283"/>
                  </a:lnTo>
                  <a:lnTo>
                    <a:pt x="137" y="277"/>
                  </a:lnTo>
                  <a:lnTo>
                    <a:pt x="133" y="273"/>
                  </a:lnTo>
                  <a:lnTo>
                    <a:pt x="132" y="261"/>
                  </a:lnTo>
                  <a:lnTo>
                    <a:pt x="118" y="246"/>
                  </a:lnTo>
                  <a:lnTo>
                    <a:pt x="118" y="241"/>
                  </a:lnTo>
                  <a:lnTo>
                    <a:pt x="118" y="234"/>
                  </a:lnTo>
                  <a:lnTo>
                    <a:pt x="132" y="230"/>
                  </a:lnTo>
                  <a:lnTo>
                    <a:pt x="148" y="223"/>
                  </a:lnTo>
                  <a:lnTo>
                    <a:pt x="160" y="218"/>
                  </a:lnTo>
                  <a:lnTo>
                    <a:pt x="164" y="218"/>
                  </a:lnTo>
                  <a:lnTo>
                    <a:pt x="167" y="223"/>
                  </a:lnTo>
                  <a:lnTo>
                    <a:pt x="169" y="222"/>
                  </a:lnTo>
                  <a:lnTo>
                    <a:pt x="168" y="214"/>
                  </a:lnTo>
                  <a:lnTo>
                    <a:pt x="173" y="210"/>
                  </a:lnTo>
                  <a:lnTo>
                    <a:pt x="191" y="202"/>
                  </a:lnTo>
                  <a:lnTo>
                    <a:pt x="205" y="201"/>
                  </a:lnTo>
                  <a:lnTo>
                    <a:pt x="206" y="195"/>
                  </a:lnTo>
                  <a:lnTo>
                    <a:pt x="192" y="197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87" y="182"/>
                  </a:lnTo>
                  <a:lnTo>
                    <a:pt x="192" y="181"/>
                  </a:lnTo>
                  <a:lnTo>
                    <a:pt x="210" y="186"/>
                  </a:lnTo>
                  <a:lnTo>
                    <a:pt x="229" y="190"/>
                  </a:lnTo>
                  <a:lnTo>
                    <a:pt x="237" y="191"/>
                  </a:lnTo>
                  <a:lnTo>
                    <a:pt x="244" y="188"/>
                  </a:lnTo>
                  <a:lnTo>
                    <a:pt x="245" y="185"/>
                  </a:lnTo>
                  <a:lnTo>
                    <a:pt x="236" y="187"/>
                  </a:lnTo>
                  <a:lnTo>
                    <a:pt x="227" y="183"/>
                  </a:lnTo>
                  <a:lnTo>
                    <a:pt x="219" y="175"/>
                  </a:lnTo>
                  <a:lnTo>
                    <a:pt x="210" y="172"/>
                  </a:lnTo>
                  <a:lnTo>
                    <a:pt x="198" y="172"/>
                  </a:lnTo>
                  <a:lnTo>
                    <a:pt x="194" y="169"/>
                  </a:lnTo>
                  <a:lnTo>
                    <a:pt x="194" y="164"/>
                  </a:lnTo>
                  <a:lnTo>
                    <a:pt x="205" y="151"/>
                  </a:lnTo>
                  <a:lnTo>
                    <a:pt x="221" y="146"/>
                  </a:lnTo>
                  <a:lnTo>
                    <a:pt x="222" y="140"/>
                  </a:lnTo>
                  <a:lnTo>
                    <a:pt x="221" y="139"/>
                  </a:lnTo>
                  <a:lnTo>
                    <a:pt x="201" y="148"/>
                  </a:lnTo>
                  <a:lnTo>
                    <a:pt x="193" y="150"/>
                  </a:lnTo>
                  <a:lnTo>
                    <a:pt x="190" y="153"/>
                  </a:lnTo>
                  <a:lnTo>
                    <a:pt x="188" y="160"/>
                  </a:lnTo>
                  <a:lnTo>
                    <a:pt x="180" y="171"/>
                  </a:lnTo>
                  <a:lnTo>
                    <a:pt x="165" y="174"/>
                  </a:lnTo>
                  <a:lnTo>
                    <a:pt x="131" y="194"/>
                  </a:lnTo>
                  <a:lnTo>
                    <a:pt x="108" y="206"/>
                  </a:lnTo>
                  <a:lnTo>
                    <a:pt x="106" y="195"/>
                  </a:lnTo>
                  <a:lnTo>
                    <a:pt x="111" y="190"/>
                  </a:lnTo>
                  <a:lnTo>
                    <a:pt x="118" y="176"/>
                  </a:lnTo>
                  <a:lnTo>
                    <a:pt x="118" y="172"/>
                  </a:lnTo>
                  <a:lnTo>
                    <a:pt x="108" y="179"/>
                  </a:lnTo>
                  <a:lnTo>
                    <a:pt x="102" y="180"/>
                  </a:lnTo>
                  <a:lnTo>
                    <a:pt x="104" y="171"/>
                  </a:lnTo>
                  <a:lnTo>
                    <a:pt x="104" y="168"/>
                  </a:lnTo>
                  <a:lnTo>
                    <a:pt x="94" y="180"/>
                  </a:lnTo>
                  <a:lnTo>
                    <a:pt x="93" y="193"/>
                  </a:lnTo>
                  <a:lnTo>
                    <a:pt x="98" y="208"/>
                  </a:lnTo>
                  <a:lnTo>
                    <a:pt x="96" y="212"/>
                  </a:lnTo>
                  <a:lnTo>
                    <a:pt x="91" y="217"/>
                  </a:lnTo>
                  <a:lnTo>
                    <a:pt x="78" y="223"/>
                  </a:lnTo>
                  <a:lnTo>
                    <a:pt x="73" y="220"/>
                  </a:lnTo>
                  <a:lnTo>
                    <a:pt x="72" y="212"/>
                  </a:lnTo>
                  <a:lnTo>
                    <a:pt x="77" y="196"/>
                  </a:lnTo>
                  <a:lnTo>
                    <a:pt x="79" y="188"/>
                  </a:lnTo>
                  <a:lnTo>
                    <a:pt x="86" y="174"/>
                  </a:lnTo>
                  <a:lnTo>
                    <a:pt x="97" y="162"/>
                  </a:lnTo>
                  <a:lnTo>
                    <a:pt x="98" y="153"/>
                  </a:lnTo>
                  <a:lnTo>
                    <a:pt x="98" y="149"/>
                  </a:lnTo>
                  <a:lnTo>
                    <a:pt x="85" y="158"/>
                  </a:lnTo>
                  <a:lnTo>
                    <a:pt x="77" y="169"/>
                  </a:lnTo>
                  <a:lnTo>
                    <a:pt x="67" y="193"/>
                  </a:lnTo>
                  <a:lnTo>
                    <a:pt x="65" y="208"/>
                  </a:lnTo>
                  <a:lnTo>
                    <a:pt x="63" y="215"/>
                  </a:lnTo>
                  <a:lnTo>
                    <a:pt x="61" y="216"/>
                  </a:lnTo>
                  <a:lnTo>
                    <a:pt x="48" y="214"/>
                  </a:lnTo>
                  <a:lnTo>
                    <a:pt x="34" y="208"/>
                  </a:lnTo>
                  <a:lnTo>
                    <a:pt x="34" y="204"/>
                  </a:lnTo>
                  <a:lnTo>
                    <a:pt x="34" y="202"/>
                  </a:lnTo>
                  <a:lnTo>
                    <a:pt x="50" y="181"/>
                  </a:lnTo>
                  <a:lnTo>
                    <a:pt x="62" y="177"/>
                  </a:lnTo>
                  <a:lnTo>
                    <a:pt x="72" y="153"/>
                  </a:lnTo>
                  <a:lnTo>
                    <a:pt x="67" y="153"/>
                  </a:lnTo>
                  <a:lnTo>
                    <a:pt x="51" y="172"/>
                  </a:lnTo>
                  <a:lnTo>
                    <a:pt x="45" y="176"/>
                  </a:lnTo>
                  <a:lnTo>
                    <a:pt x="29" y="195"/>
                  </a:lnTo>
                  <a:lnTo>
                    <a:pt x="22" y="183"/>
                  </a:lnTo>
                  <a:lnTo>
                    <a:pt x="24" y="173"/>
                  </a:lnTo>
                  <a:lnTo>
                    <a:pt x="28" y="163"/>
                  </a:lnTo>
                  <a:lnTo>
                    <a:pt x="42" y="151"/>
                  </a:lnTo>
                  <a:lnTo>
                    <a:pt x="54" y="149"/>
                  </a:lnTo>
                  <a:lnTo>
                    <a:pt x="55" y="148"/>
                  </a:lnTo>
                  <a:lnTo>
                    <a:pt x="51" y="146"/>
                  </a:lnTo>
                  <a:lnTo>
                    <a:pt x="39" y="146"/>
                  </a:lnTo>
                  <a:lnTo>
                    <a:pt x="23" y="152"/>
                  </a:lnTo>
                  <a:lnTo>
                    <a:pt x="22" y="149"/>
                  </a:lnTo>
                  <a:lnTo>
                    <a:pt x="15" y="142"/>
                  </a:lnTo>
                  <a:lnTo>
                    <a:pt x="30" y="129"/>
                  </a:lnTo>
                  <a:lnTo>
                    <a:pt x="28" y="125"/>
                  </a:lnTo>
                  <a:lnTo>
                    <a:pt x="25" y="120"/>
                  </a:lnTo>
                  <a:lnTo>
                    <a:pt x="12" y="126"/>
                  </a:lnTo>
                  <a:lnTo>
                    <a:pt x="11" y="138"/>
                  </a:lnTo>
                  <a:lnTo>
                    <a:pt x="0" y="127"/>
                  </a:lnTo>
                  <a:lnTo>
                    <a:pt x="2" y="121"/>
                  </a:lnTo>
                  <a:lnTo>
                    <a:pt x="6" y="114"/>
                  </a:lnTo>
                  <a:lnTo>
                    <a:pt x="9" y="111"/>
                  </a:lnTo>
                  <a:lnTo>
                    <a:pt x="15" y="105"/>
                  </a:lnTo>
                  <a:lnTo>
                    <a:pt x="22" y="103"/>
                  </a:lnTo>
                  <a:lnTo>
                    <a:pt x="28" y="102"/>
                  </a:lnTo>
                  <a:lnTo>
                    <a:pt x="32" y="106"/>
                  </a:lnTo>
                  <a:lnTo>
                    <a:pt x="32" y="111"/>
                  </a:lnTo>
                  <a:lnTo>
                    <a:pt x="35" y="108"/>
                  </a:lnTo>
                  <a:lnTo>
                    <a:pt x="36" y="103"/>
                  </a:lnTo>
                  <a:lnTo>
                    <a:pt x="38" y="93"/>
                  </a:lnTo>
                  <a:lnTo>
                    <a:pt x="47" y="88"/>
                  </a:lnTo>
                  <a:lnTo>
                    <a:pt x="52" y="87"/>
                  </a:lnTo>
                  <a:lnTo>
                    <a:pt x="56" y="91"/>
                  </a:lnTo>
                  <a:lnTo>
                    <a:pt x="58" y="94"/>
                  </a:lnTo>
                  <a:lnTo>
                    <a:pt x="60" y="95"/>
                  </a:lnTo>
                  <a:lnTo>
                    <a:pt x="63" y="94"/>
                  </a:lnTo>
                  <a:lnTo>
                    <a:pt x="66" y="93"/>
                  </a:lnTo>
                  <a:lnTo>
                    <a:pt x="69" y="95"/>
                  </a:lnTo>
                  <a:lnTo>
                    <a:pt x="74" y="99"/>
                  </a:lnTo>
                  <a:lnTo>
                    <a:pt x="79" y="103"/>
                  </a:lnTo>
                  <a:lnTo>
                    <a:pt x="81" y="104"/>
                  </a:lnTo>
                  <a:lnTo>
                    <a:pt x="87" y="103"/>
                  </a:lnTo>
                  <a:lnTo>
                    <a:pt x="92" y="102"/>
                  </a:lnTo>
                  <a:lnTo>
                    <a:pt x="97" y="101"/>
                  </a:lnTo>
                  <a:lnTo>
                    <a:pt x="98" y="99"/>
                  </a:lnTo>
                  <a:lnTo>
                    <a:pt x="98" y="97"/>
                  </a:lnTo>
                  <a:lnTo>
                    <a:pt x="99" y="94"/>
                  </a:lnTo>
                  <a:lnTo>
                    <a:pt x="98" y="92"/>
                  </a:lnTo>
                  <a:lnTo>
                    <a:pt x="96" y="90"/>
                  </a:lnTo>
                  <a:lnTo>
                    <a:pt x="87" y="90"/>
                  </a:lnTo>
                  <a:lnTo>
                    <a:pt x="80" y="91"/>
                  </a:lnTo>
                  <a:lnTo>
                    <a:pt x="72" y="88"/>
                  </a:lnTo>
                  <a:lnTo>
                    <a:pt x="67" y="78"/>
                  </a:lnTo>
                  <a:lnTo>
                    <a:pt x="74" y="78"/>
                  </a:lnTo>
                  <a:lnTo>
                    <a:pt x="82" y="76"/>
                  </a:lnTo>
                  <a:lnTo>
                    <a:pt x="85" y="79"/>
                  </a:lnTo>
                  <a:lnTo>
                    <a:pt x="85" y="67"/>
                  </a:lnTo>
                  <a:lnTo>
                    <a:pt x="79" y="44"/>
                  </a:lnTo>
                  <a:lnTo>
                    <a:pt x="90" y="50"/>
                  </a:lnTo>
                  <a:lnTo>
                    <a:pt x="93" y="50"/>
                  </a:lnTo>
                  <a:lnTo>
                    <a:pt x="98" y="56"/>
                  </a:lnTo>
                  <a:lnTo>
                    <a:pt x="98" y="63"/>
                  </a:lnTo>
                  <a:lnTo>
                    <a:pt x="103" y="68"/>
                  </a:lnTo>
                  <a:lnTo>
                    <a:pt x="112" y="74"/>
                  </a:lnTo>
                  <a:lnTo>
                    <a:pt x="118" y="81"/>
                  </a:lnTo>
                  <a:lnTo>
                    <a:pt x="118" y="94"/>
                  </a:lnTo>
                  <a:lnTo>
                    <a:pt x="128" y="98"/>
                  </a:lnTo>
                  <a:lnTo>
                    <a:pt x="126" y="78"/>
                  </a:lnTo>
                  <a:lnTo>
                    <a:pt x="136" y="92"/>
                  </a:lnTo>
                  <a:lnTo>
                    <a:pt x="138" y="91"/>
                  </a:lnTo>
                  <a:lnTo>
                    <a:pt x="139" y="85"/>
                  </a:lnTo>
                  <a:lnTo>
                    <a:pt x="130" y="65"/>
                  </a:lnTo>
                  <a:lnTo>
                    <a:pt x="132" y="59"/>
                  </a:lnTo>
                  <a:lnTo>
                    <a:pt x="138" y="54"/>
                  </a:lnTo>
                  <a:lnTo>
                    <a:pt x="143" y="53"/>
                  </a:lnTo>
                  <a:lnTo>
                    <a:pt x="150" y="61"/>
                  </a:lnTo>
                  <a:lnTo>
                    <a:pt x="159" y="67"/>
                  </a:lnTo>
                  <a:lnTo>
                    <a:pt x="161" y="70"/>
                  </a:lnTo>
                  <a:lnTo>
                    <a:pt x="160" y="76"/>
                  </a:lnTo>
                  <a:lnTo>
                    <a:pt x="160" y="82"/>
                  </a:lnTo>
                  <a:lnTo>
                    <a:pt x="161" y="85"/>
                  </a:lnTo>
                  <a:lnTo>
                    <a:pt x="163" y="82"/>
                  </a:lnTo>
                  <a:lnTo>
                    <a:pt x="168" y="78"/>
                  </a:lnTo>
                  <a:lnTo>
                    <a:pt x="174" y="77"/>
                  </a:lnTo>
                  <a:lnTo>
                    <a:pt x="177" y="75"/>
                  </a:lnTo>
                  <a:lnTo>
                    <a:pt x="171" y="70"/>
                  </a:lnTo>
                  <a:lnTo>
                    <a:pt x="159" y="61"/>
                  </a:lnTo>
                  <a:lnTo>
                    <a:pt x="150" y="50"/>
                  </a:lnTo>
                  <a:lnTo>
                    <a:pt x="150" y="39"/>
                  </a:lnTo>
                  <a:lnTo>
                    <a:pt x="152" y="39"/>
                  </a:lnTo>
                  <a:lnTo>
                    <a:pt x="157" y="47"/>
                  </a:lnTo>
                  <a:lnTo>
                    <a:pt x="160" y="47"/>
                  </a:lnTo>
                  <a:lnTo>
                    <a:pt x="161" y="46"/>
                  </a:lnTo>
                  <a:lnTo>
                    <a:pt x="162" y="43"/>
                  </a:lnTo>
                  <a:lnTo>
                    <a:pt x="162" y="37"/>
                  </a:lnTo>
                  <a:lnTo>
                    <a:pt x="170" y="29"/>
                  </a:lnTo>
                  <a:lnTo>
                    <a:pt x="175" y="29"/>
                  </a:lnTo>
                  <a:lnTo>
                    <a:pt x="179" y="31"/>
                  </a:lnTo>
                  <a:lnTo>
                    <a:pt x="184" y="31"/>
                  </a:lnTo>
                  <a:lnTo>
                    <a:pt x="190" y="29"/>
                  </a:lnTo>
                  <a:lnTo>
                    <a:pt x="191" y="29"/>
                  </a:lnTo>
                  <a:lnTo>
                    <a:pt x="193" y="32"/>
                  </a:lnTo>
                  <a:lnTo>
                    <a:pt x="194" y="37"/>
                  </a:lnTo>
                  <a:lnTo>
                    <a:pt x="196" y="40"/>
                  </a:lnTo>
                  <a:lnTo>
                    <a:pt x="198" y="40"/>
                  </a:lnTo>
                  <a:lnTo>
                    <a:pt x="199" y="32"/>
                  </a:lnTo>
                  <a:lnTo>
                    <a:pt x="204" y="26"/>
                  </a:lnTo>
                  <a:lnTo>
                    <a:pt x="211" y="21"/>
                  </a:lnTo>
                  <a:lnTo>
                    <a:pt x="219" y="15"/>
                  </a:lnTo>
                  <a:lnTo>
                    <a:pt x="230" y="8"/>
                  </a:lnTo>
                  <a:lnTo>
                    <a:pt x="240" y="0"/>
                  </a:lnTo>
                  <a:lnTo>
                    <a:pt x="278" y="0"/>
                  </a:lnTo>
                  <a:lnTo>
                    <a:pt x="283" y="12"/>
                  </a:lnTo>
                  <a:lnTo>
                    <a:pt x="277" y="26"/>
                  </a:lnTo>
                  <a:lnTo>
                    <a:pt x="273" y="36"/>
                  </a:lnTo>
                  <a:lnTo>
                    <a:pt x="267" y="43"/>
                  </a:lnTo>
                  <a:lnTo>
                    <a:pt x="268" y="45"/>
                  </a:lnTo>
                  <a:lnTo>
                    <a:pt x="288" y="40"/>
                  </a:lnTo>
                  <a:lnTo>
                    <a:pt x="305" y="15"/>
                  </a:lnTo>
                  <a:lnTo>
                    <a:pt x="315" y="9"/>
                  </a:lnTo>
                  <a:lnTo>
                    <a:pt x="322" y="4"/>
                  </a:lnTo>
                  <a:lnTo>
                    <a:pt x="328" y="8"/>
                  </a:lnTo>
                  <a:lnTo>
                    <a:pt x="345" y="12"/>
                  </a:lnTo>
                  <a:lnTo>
                    <a:pt x="356" y="15"/>
                  </a:lnTo>
                  <a:lnTo>
                    <a:pt x="358" y="20"/>
                  </a:lnTo>
                  <a:lnTo>
                    <a:pt x="376" y="57"/>
                  </a:lnTo>
                  <a:lnTo>
                    <a:pt x="381" y="50"/>
                  </a:lnTo>
                  <a:lnTo>
                    <a:pt x="396" y="62"/>
                  </a:lnTo>
                  <a:lnTo>
                    <a:pt x="403" y="70"/>
                  </a:lnTo>
                  <a:lnTo>
                    <a:pt x="406" y="78"/>
                  </a:lnTo>
                  <a:lnTo>
                    <a:pt x="401" y="85"/>
                  </a:lnTo>
                  <a:lnTo>
                    <a:pt x="392" y="90"/>
                  </a:lnTo>
                  <a:lnTo>
                    <a:pt x="363" y="118"/>
                  </a:lnTo>
                  <a:lnTo>
                    <a:pt x="355" y="126"/>
                  </a:lnTo>
                  <a:lnTo>
                    <a:pt x="344" y="134"/>
                  </a:lnTo>
                  <a:lnTo>
                    <a:pt x="328" y="135"/>
                  </a:lnTo>
                  <a:lnTo>
                    <a:pt x="314" y="140"/>
                  </a:lnTo>
                  <a:lnTo>
                    <a:pt x="310" y="127"/>
                  </a:lnTo>
                  <a:lnTo>
                    <a:pt x="307" y="134"/>
                  </a:lnTo>
                  <a:lnTo>
                    <a:pt x="305" y="148"/>
                  </a:lnTo>
                  <a:lnTo>
                    <a:pt x="309" y="148"/>
                  </a:lnTo>
                  <a:lnTo>
                    <a:pt x="330" y="144"/>
                  </a:lnTo>
                  <a:lnTo>
                    <a:pt x="291" y="171"/>
                  </a:lnTo>
                  <a:lnTo>
                    <a:pt x="295" y="173"/>
                  </a:lnTo>
                  <a:lnTo>
                    <a:pt x="336" y="151"/>
                  </a:lnTo>
                  <a:lnTo>
                    <a:pt x="351" y="145"/>
                  </a:lnTo>
                  <a:lnTo>
                    <a:pt x="358" y="147"/>
                  </a:lnTo>
                  <a:lnTo>
                    <a:pt x="288" y="249"/>
                  </a:lnTo>
                  <a:lnTo>
                    <a:pt x="289" y="236"/>
                  </a:lnTo>
                  <a:lnTo>
                    <a:pt x="285" y="224"/>
                  </a:lnTo>
                  <a:lnTo>
                    <a:pt x="282" y="246"/>
                  </a:lnTo>
                  <a:lnTo>
                    <a:pt x="283" y="253"/>
                  </a:lnTo>
                  <a:lnTo>
                    <a:pt x="262" y="258"/>
                  </a:lnTo>
                  <a:lnTo>
                    <a:pt x="243" y="266"/>
                  </a:lnTo>
                  <a:lnTo>
                    <a:pt x="255" y="266"/>
                  </a:lnTo>
                  <a:lnTo>
                    <a:pt x="274" y="263"/>
                  </a:lnTo>
                  <a:lnTo>
                    <a:pt x="275" y="272"/>
                  </a:lnTo>
                  <a:lnTo>
                    <a:pt x="260" y="289"/>
                  </a:lnTo>
                  <a:lnTo>
                    <a:pt x="253" y="292"/>
                  </a:lnTo>
                  <a:lnTo>
                    <a:pt x="246" y="291"/>
                  </a:lnTo>
                  <a:lnTo>
                    <a:pt x="242" y="280"/>
                  </a:lnTo>
                  <a:lnTo>
                    <a:pt x="238" y="282"/>
                  </a:lnTo>
                  <a:lnTo>
                    <a:pt x="237" y="286"/>
                  </a:lnTo>
                  <a:lnTo>
                    <a:pt x="242" y="294"/>
                  </a:lnTo>
                  <a:lnTo>
                    <a:pt x="242" y="307"/>
                  </a:lnTo>
                  <a:lnTo>
                    <a:pt x="230" y="306"/>
                  </a:lnTo>
                  <a:lnTo>
                    <a:pt x="226" y="309"/>
                  </a:lnTo>
                  <a:lnTo>
                    <a:pt x="225" y="312"/>
                  </a:lnTo>
                  <a:lnTo>
                    <a:pt x="218" y="308"/>
                  </a:lnTo>
                  <a:lnTo>
                    <a:pt x="213" y="314"/>
                  </a:lnTo>
                  <a:lnTo>
                    <a:pt x="205" y="314"/>
                  </a:lnTo>
                  <a:lnTo>
                    <a:pt x="191" y="313"/>
                  </a:lnTo>
                  <a:lnTo>
                    <a:pt x="188" y="319"/>
                  </a:lnTo>
                  <a:lnTo>
                    <a:pt x="200" y="323"/>
                  </a:lnTo>
                  <a:lnTo>
                    <a:pt x="212" y="321"/>
                  </a:lnTo>
                  <a:lnTo>
                    <a:pt x="221" y="322"/>
                  </a:lnTo>
                  <a:lnTo>
                    <a:pt x="223" y="327"/>
                  </a:lnTo>
                  <a:lnTo>
                    <a:pt x="225" y="337"/>
                  </a:lnTo>
                  <a:lnTo>
                    <a:pt x="225" y="342"/>
                  </a:lnTo>
                  <a:lnTo>
                    <a:pt x="212" y="337"/>
                  </a:lnTo>
                  <a:lnTo>
                    <a:pt x="204" y="337"/>
                  </a:lnTo>
                  <a:lnTo>
                    <a:pt x="199" y="331"/>
                  </a:lnTo>
                  <a:lnTo>
                    <a:pt x="187" y="329"/>
                  </a:lnTo>
                  <a:lnTo>
                    <a:pt x="175" y="330"/>
                  </a:lnTo>
                  <a:lnTo>
                    <a:pt x="174" y="333"/>
                  </a:lnTo>
                  <a:lnTo>
                    <a:pt x="175" y="338"/>
                  </a:lnTo>
                  <a:lnTo>
                    <a:pt x="179" y="344"/>
                  </a:lnTo>
                  <a:lnTo>
                    <a:pt x="189" y="347"/>
                  </a:lnTo>
                  <a:lnTo>
                    <a:pt x="200" y="349"/>
                  </a:lnTo>
                  <a:lnTo>
                    <a:pt x="212" y="353"/>
                  </a:lnTo>
                  <a:lnTo>
                    <a:pt x="217" y="354"/>
                  </a:lnTo>
                  <a:lnTo>
                    <a:pt x="221" y="357"/>
                  </a:lnTo>
                  <a:lnTo>
                    <a:pt x="225" y="372"/>
                  </a:lnTo>
                  <a:lnTo>
                    <a:pt x="217" y="376"/>
                  </a:lnTo>
                  <a:lnTo>
                    <a:pt x="199" y="376"/>
                  </a:lnTo>
                  <a:lnTo>
                    <a:pt x="220" y="386"/>
                  </a:lnTo>
                  <a:lnTo>
                    <a:pt x="210" y="415"/>
                  </a:lnTo>
                  <a:lnTo>
                    <a:pt x="180" y="412"/>
                  </a:lnTo>
                  <a:lnTo>
                    <a:pt x="180" y="420"/>
                  </a:lnTo>
                  <a:lnTo>
                    <a:pt x="187" y="421"/>
                  </a:lnTo>
                  <a:lnTo>
                    <a:pt x="183" y="436"/>
                  </a:lnTo>
                  <a:lnTo>
                    <a:pt x="170" y="452"/>
                  </a:lnTo>
                  <a:lnTo>
                    <a:pt x="141" y="449"/>
                  </a:lnTo>
                  <a:lnTo>
                    <a:pt x="134" y="434"/>
                  </a:lnTo>
                  <a:lnTo>
                    <a:pt x="132" y="436"/>
                  </a:lnTo>
                  <a:lnTo>
                    <a:pt x="137" y="451"/>
                  </a:lnTo>
                  <a:lnTo>
                    <a:pt x="129" y="456"/>
                  </a:lnTo>
                  <a:lnTo>
                    <a:pt x="134" y="461"/>
                  </a:lnTo>
                  <a:lnTo>
                    <a:pt x="139" y="456"/>
                  </a:lnTo>
                  <a:lnTo>
                    <a:pt x="164" y="458"/>
                  </a:lnTo>
                  <a:lnTo>
                    <a:pt x="163" y="466"/>
                  </a:lnTo>
                  <a:lnTo>
                    <a:pt x="170" y="479"/>
                  </a:lnTo>
                  <a:lnTo>
                    <a:pt x="179" y="474"/>
                  </a:lnTo>
                  <a:lnTo>
                    <a:pt x="182" y="482"/>
                  </a:lnTo>
                  <a:lnTo>
                    <a:pt x="181" y="485"/>
                  </a:lnTo>
                  <a:lnTo>
                    <a:pt x="172" y="498"/>
                  </a:lnTo>
                  <a:lnTo>
                    <a:pt x="156" y="511"/>
                  </a:lnTo>
                  <a:lnTo>
                    <a:pt x="140" y="520"/>
                  </a:lnTo>
                  <a:lnTo>
                    <a:pt x="141" y="514"/>
                  </a:lnTo>
                  <a:lnTo>
                    <a:pt x="143" y="503"/>
                  </a:lnTo>
                  <a:lnTo>
                    <a:pt x="138" y="499"/>
                  </a:lnTo>
                  <a:lnTo>
                    <a:pt x="132" y="497"/>
                  </a:lnTo>
                  <a:lnTo>
                    <a:pt x="126" y="488"/>
                  </a:lnTo>
                  <a:lnTo>
                    <a:pt x="125" y="477"/>
                  </a:lnTo>
                  <a:lnTo>
                    <a:pt x="123" y="477"/>
                  </a:lnTo>
                  <a:lnTo>
                    <a:pt x="122" y="489"/>
                  </a:lnTo>
                  <a:lnTo>
                    <a:pt x="126" y="498"/>
                  </a:lnTo>
                  <a:lnTo>
                    <a:pt x="123" y="508"/>
                  </a:lnTo>
                  <a:lnTo>
                    <a:pt x="115" y="509"/>
                  </a:lnTo>
                  <a:lnTo>
                    <a:pt x="113" y="501"/>
                  </a:lnTo>
                  <a:lnTo>
                    <a:pt x="108" y="499"/>
                  </a:lnTo>
                  <a:lnTo>
                    <a:pt x="98" y="498"/>
                  </a:lnTo>
                  <a:lnTo>
                    <a:pt x="93" y="499"/>
                  </a:lnTo>
                  <a:lnTo>
                    <a:pt x="95" y="506"/>
                  </a:lnTo>
                  <a:lnTo>
                    <a:pt x="97" y="515"/>
                  </a:lnTo>
                  <a:lnTo>
                    <a:pt x="80" y="512"/>
                  </a:lnTo>
                  <a:lnTo>
                    <a:pt x="63" y="509"/>
                  </a:lnTo>
                  <a:lnTo>
                    <a:pt x="45" y="509"/>
                  </a:lnTo>
                  <a:lnTo>
                    <a:pt x="36" y="506"/>
                  </a:lnTo>
                  <a:lnTo>
                    <a:pt x="27" y="498"/>
                  </a:lnTo>
                  <a:lnTo>
                    <a:pt x="28" y="490"/>
                  </a:lnTo>
                  <a:lnTo>
                    <a:pt x="33" y="479"/>
                  </a:lnTo>
                  <a:lnTo>
                    <a:pt x="39" y="471"/>
                  </a:lnTo>
                  <a:lnTo>
                    <a:pt x="49" y="466"/>
                  </a:lnTo>
                  <a:lnTo>
                    <a:pt x="56" y="465"/>
                  </a:lnTo>
                  <a:lnTo>
                    <a:pt x="62" y="461"/>
                  </a:lnTo>
                  <a:lnTo>
                    <a:pt x="62" y="456"/>
                  </a:lnTo>
                  <a:lnTo>
                    <a:pt x="60" y="447"/>
                  </a:lnTo>
                  <a:lnTo>
                    <a:pt x="54" y="437"/>
                  </a:lnTo>
                  <a:lnTo>
                    <a:pt x="47" y="423"/>
                  </a:lnTo>
                  <a:lnTo>
                    <a:pt x="47" y="417"/>
                  </a:lnTo>
                  <a:lnTo>
                    <a:pt x="67" y="417"/>
                  </a:lnTo>
                  <a:lnTo>
                    <a:pt x="71" y="422"/>
                  </a:lnTo>
                  <a:lnTo>
                    <a:pt x="76" y="431"/>
                  </a:lnTo>
                  <a:lnTo>
                    <a:pt x="78" y="446"/>
                  </a:lnTo>
                  <a:lnTo>
                    <a:pt x="80" y="449"/>
                  </a:lnTo>
                  <a:lnTo>
                    <a:pt x="100" y="449"/>
                  </a:lnTo>
                  <a:lnTo>
                    <a:pt x="106" y="449"/>
                  </a:lnTo>
                  <a:lnTo>
                    <a:pt x="106" y="446"/>
                  </a:lnTo>
                  <a:lnTo>
                    <a:pt x="110" y="442"/>
                  </a:lnTo>
                  <a:lnTo>
                    <a:pt x="116" y="433"/>
                  </a:lnTo>
                  <a:lnTo>
                    <a:pt x="116" y="418"/>
                  </a:lnTo>
                  <a:lnTo>
                    <a:pt x="118" y="409"/>
                  </a:lnTo>
                  <a:lnTo>
                    <a:pt x="118" y="402"/>
                  </a:lnTo>
                  <a:lnTo>
                    <a:pt x="118" y="404"/>
                  </a:lnTo>
                  <a:lnTo>
                    <a:pt x="114" y="410"/>
                  </a:lnTo>
                  <a:lnTo>
                    <a:pt x="106" y="438"/>
                  </a:lnTo>
                  <a:lnTo>
                    <a:pt x="96" y="439"/>
                  </a:lnTo>
                  <a:lnTo>
                    <a:pt x="94" y="436"/>
                  </a:lnTo>
                  <a:lnTo>
                    <a:pt x="88" y="423"/>
                  </a:lnTo>
                  <a:lnTo>
                    <a:pt x="86" y="416"/>
                  </a:lnTo>
                  <a:lnTo>
                    <a:pt x="84" y="411"/>
                  </a:lnTo>
                  <a:lnTo>
                    <a:pt x="87" y="399"/>
                  </a:lnTo>
                  <a:lnTo>
                    <a:pt x="89" y="373"/>
                  </a:lnTo>
                  <a:lnTo>
                    <a:pt x="87" y="373"/>
                  </a:lnTo>
                  <a:lnTo>
                    <a:pt x="84" y="378"/>
                  </a:lnTo>
                  <a:lnTo>
                    <a:pt x="81" y="405"/>
                  </a:lnTo>
                  <a:lnTo>
                    <a:pt x="73" y="407"/>
                  </a:lnTo>
                  <a:lnTo>
                    <a:pt x="76" y="398"/>
                  </a:lnTo>
                  <a:lnTo>
                    <a:pt x="76" y="395"/>
                  </a:lnTo>
                  <a:lnTo>
                    <a:pt x="77" y="390"/>
                  </a:lnTo>
                  <a:lnTo>
                    <a:pt x="75" y="397"/>
                  </a:lnTo>
                  <a:lnTo>
                    <a:pt x="65" y="405"/>
                  </a:lnTo>
                  <a:lnTo>
                    <a:pt x="59" y="405"/>
                  </a:lnTo>
                  <a:lnTo>
                    <a:pt x="56" y="401"/>
                  </a:lnTo>
                  <a:lnTo>
                    <a:pt x="56" y="393"/>
                  </a:lnTo>
                  <a:lnTo>
                    <a:pt x="65" y="381"/>
                  </a:lnTo>
                  <a:lnTo>
                    <a:pt x="68" y="37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6" name="Freeform 1260"/>
            <p:cNvSpPr>
              <a:spLocks/>
            </p:cNvSpPr>
            <p:nvPr userDrawn="1"/>
          </p:nvSpPr>
          <p:spPr bwMode="auto">
            <a:xfrm>
              <a:off x="4339" y="1311"/>
              <a:ext cx="370" cy="425"/>
            </a:xfrm>
            <a:custGeom>
              <a:avLst/>
              <a:gdLst/>
              <a:ahLst/>
              <a:cxnLst>
                <a:cxn ang="0">
                  <a:pos x="253" y="118"/>
                </a:cxn>
                <a:cxn ang="0">
                  <a:pos x="276" y="144"/>
                </a:cxn>
                <a:cxn ang="0">
                  <a:pos x="267" y="154"/>
                </a:cxn>
                <a:cxn ang="0">
                  <a:pos x="282" y="151"/>
                </a:cxn>
                <a:cxn ang="0">
                  <a:pos x="293" y="165"/>
                </a:cxn>
                <a:cxn ang="0">
                  <a:pos x="277" y="170"/>
                </a:cxn>
                <a:cxn ang="0">
                  <a:pos x="277" y="192"/>
                </a:cxn>
                <a:cxn ang="0">
                  <a:pos x="298" y="224"/>
                </a:cxn>
                <a:cxn ang="0">
                  <a:pos x="336" y="242"/>
                </a:cxn>
                <a:cxn ang="0">
                  <a:pos x="362" y="271"/>
                </a:cxn>
                <a:cxn ang="0">
                  <a:pos x="362" y="295"/>
                </a:cxn>
                <a:cxn ang="0">
                  <a:pos x="346" y="326"/>
                </a:cxn>
                <a:cxn ang="0">
                  <a:pos x="330" y="319"/>
                </a:cxn>
                <a:cxn ang="0">
                  <a:pos x="317" y="293"/>
                </a:cxn>
                <a:cxn ang="0">
                  <a:pos x="294" y="293"/>
                </a:cxn>
                <a:cxn ang="0">
                  <a:pos x="295" y="323"/>
                </a:cxn>
                <a:cxn ang="0">
                  <a:pos x="322" y="354"/>
                </a:cxn>
                <a:cxn ang="0">
                  <a:pos x="332" y="395"/>
                </a:cxn>
                <a:cxn ang="0">
                  <a:pos x="321" y="395"/>
                </a:cxn>
                <a:cxn ang="0">
                  <a:pos x="291" y="375"/>
                </a:cxn>
                <a:cxn ang="0">
                  <a:pos x="280" y="377"/>
                </a:cxn>
                <a:cxn ang="0">
                  <a:pos x="309" y="406"/>
                </a:cxn>
                <a:cxn ang="0">
                  <a:pos x="316" y="423"/>
                </a:cxn>
                <a:cxn ang="0">
                  <a:pos x="269" y="406"/>
                </a:cxn>
                <a:cxn ang="0">
                  <a:pos x="237" y="380"/>
                </a:cxn>
                <a:cxn ang="0">
                  <a:pos x="211" y="349"/>
                </a:cxn>
                <a:cxn ang="0">
                  <a:pos x="168" y="353"/>
                </a:cxn>
                <a:cxn ang="0">
                  <a:pos x="160" y="327"/>
                </a:cxn>
                <a:cxn ang="0">
                  <a:pos x="181" y="320"/>
                </a:cxn>
                <a:cxn ang="0">
                  <a:pos x="208" y="305"/>
                </a:cxn>
                <a:cxn ang="0">
                  <a:pos x="227" y="276"/>
                </a:cxn>
                <a:cxn ang="0">
                  <a:pos x="245" y="305"/>
                </a:cxn>
                <a:cxn ang="0">
                  <a:pos x="267" y="284"/>
                </a:cxn>
                <a:cxn ang="0">
                  <a:pos x="226" y="269"/>
                </a:cxn>
                <a:cxn ang="0">
                  <a:pos x="209" y="216"/>
                </a:cxn>
                <a:cxn ang="0">
                  <a:pos x="182" y="202"/>
                </a:cxn>
                <a:cxn ang="0">
                  <a:pos x="179" y="180"/>
                </a:cxn>
                <a:cxn ang="0">
                  <a:pos x="147" y="160"/>
                </a:cxn>
                <a:cxn ang="0">
                  <a:pos x="108" y="163"/>
                </a:cxn>
                <a:cxn ang="0">
                  <a:pos x="67" y="160"/>
                </a:cxn>
                <a:cxn ang="0">
                  <a:pos x="33" y="146"/>
                </a:cxn>
                <a:cxn ang="0">
                  <a:pos x="3" y="96"/>
                </a:cxn>
                <a:cxn ang="0">
                  <a:pos x="9" y="44"/>
                </a:cxn>
                <a:cxn ang="0">
                  <a:pos x="32" y="0"/>
                </a:cxn>
                <a:cxn ang="0">
                  <a:pos x="55" y="15"/>
                </a:cxn>
                <a:cxn ang="0">
                  <a:pos x="46" y="73"/>
                </a:cxn>
                <a:cxn ang="0">
                  <a:pos x="70" y="112"/>
                </a:cxn>
                <a:cxn ang="0">
                  <a:pos x="59" y="88"/>
                </a:cxn>
                <a:cxn ang="0">
                  <a:pos x="65" y="71"/>
                </a:cxn>
                <a:cxn ang="0">
                  <a:pos x="60" y="60"/>
                </a:cxn>
                <a:cxn ang="0">
                  <a:pos x="71" y="35"/>
                </a:cxn>
                <a:cxn ang="0">
                  <a:pos x="78" y="16"/>
                </a:cxn>
                <a:cxn ang="0">
                  <a:pos x="113" y="17"/>
                </a:cxn>
                <a:cxn ang="0">
                  <a:pos x="112" y="81"/>
                </a:cxn>
                <a:cxn ang="0">
                  <a:pos x="127" y="67"/>
                </a:cxn>
                <a:cxn ang="0">
                  <a:pos x="147" y="55"/>
                </a:cxn>
                <a:cxn ang="0">
                  <a:pos x="185" y="55"/>
                </a:cxn>
                <a:cxn ang="0">
                  <a:pos x="203" y="72"/>
                </a:cxn>
                <a:cxn ang="0">
                  <a:pos x="218" y="108"/>
                </a:cxn>
              </a:cxnLst>
              <a:rect l="0" t="0" r="r" b="b"/>
              <a:pathLst>
                <a:path w="370" h="424">
                  <a:moveTo>
                    <a:pt x="225" y="102"/>
                  </a:moveTo>
                  <a:lnTo>
                    <a:pt x="230" y="97"/>
                  </a:lnTo>
                  <a:lnTo>
                    <a:pt x="241" y="107"/>
                  </a:lnTo>
                  <a:lnTo>
                    <a:pt x="253" y="118"/>
                  </a:lnTo>
                  <a:lnTo>
                    <a:pt x="259" y="122"/>
                  </a:lnTo>
                  <a:lnTo>
                    <a:pt x="276" y="130"/>
                  </a:lnTo>
                  <a:lnTo>
                    <a:pt x="277" y="138"/>
                  </a:lnTo>
                  <a:lnTo>
                    <a:pt x="276" y="144"/>
                  </a:lnTo>
                  <a:lnTo>
                    <a:pt x="265" y="150"/>
                  </a:lnTo>
                  <a:lnTo>
                    <a:pt x="256" y="158"/>
                  </a:lnTo>
                  <a:lnTo>
                    <a:pt x="260" y="158"/>
                  </a:lnTo>
                  <a:lnTo>
                    <a:pt x="267" y="154"/>
                  </a:lnTo>
                  <a:lnTo>
                    <a:pt x="273" y="153"/>
                  </a:lnTo>
                  <a:lnTo>
                    <a:pt x="274" y="158"/>
                  </a:lnTo>
                  <a:lnTo>
                    <a:pt x="279" y="157"/>
                  </a:lnTo>
                  <a:lnTo>
                    <a:pt x="282" y="151"/>
                  </a:lnTo>
                  <a:lnTo>
                    <a:pt x="283" y="147"/>
                  </a:lnTo>
                  <a:lnTo>
                    <a:pt x="289" y="150"/>
                  </a:lnTo>
                  <a:lnTo>
                    <a:pt x="293" y="159"/>
                  </a:lnTo>
                  <a:lnTo>
                    <a:pt x="293" y="165"/>
                  </a:lnTo>
                  <a:lnTo>
                    <a:pt x="293" y="171"/>
                  </a:lnTo>
                  <a:lnTo>
                    <a:pt x="280" y="168"/>
                  </a:lnTo>
                  <a:lnTo>
                    <a:pt x="273" y="166"/>
                  </a:lnTo>
                  <a:lnTo>
                    <a:pt x="277" y="170"/>
                  </a:lnTo>
                  <a:lnTo>
                    <a:pt x="280" y="175"/>
                  </a:lnTo>
                  <a:lnTo>
                    <a:pt x="277" y="179"/>
                  </a:lnTo>
                  <a:lnTo>
                    <a:pt x="277" y="185"/>
                  </a:lnTo>
                  <a:lnTo>
                    <a:pt x="277" y="192"/>
                  </a:lnTo>
                  <a:lnTo>
                    <a:pt x="278" y="197"/>
                  </a:lnTo>
                  <a:lnTo>
                    <a:pt x="280" y="203"/>
                  </a:lnTo>
                  <a:lnTo>
                    <a:pt x="289" y="215"/>
                  </a:lnTo>
                  <a:lnTo>
                    <a:pt x="298" y="224"/>
                  </a:lnTo>
                  <a:lnTo>
                    <a:pt x="309" y="231"/>
                  </a:lnTo>
                  <a:lnTo>
                    <a:pt x="320" y="234"/>
                  </a:lnTo>
                  <a:lnTo>
                    <a:pt x="330" y="238"/>
                  </a:lnTo>
                  <a:lnTo>
                    <a:pt x="336" y="242"/>
                  </a:lnTo>
                  <a:lnTo>
                    <a:pt x="339" y="248"/>
                  </a:lnTo>
                  <a:lnTo>
                    <a:pt x="344" y="257"/>
                  </a:lnTo>
                  <a:lnTo>
                    <a:pt x="352" y="265"/>
                  </a:lnTo>
                  <a:lnTo>
                    <a:pt x="362" y="271"/>
                  </a:lnTo>
                  <a:lnTo>
                    <a:pt x="369" y="277"/>
                  </a:lnTo>
                  <a:lnTo>
                    <a:pt x="368" y="283"/>
                  </a:lnTo>
                  <a:lnTo>
                    <a:pt x="365" y="291"/>
                  </a:lnTo>
                  <a:lnTo>
                    <a:pt x="362" y="295"/>
                  </a:lnTo>
                  <a:lnTo>
                    <a:pt x="356" y="305"/>
                  </a:lnTo>
                  <a:lnTo>
                    <a:pt x="351" y="311"/>
                  </a:lnTo>
                  <a:lnTo>
                    <a:pt x="348" y="318"/>
                  </a:lnTo>
                  <a:lnTo>
                    <a:pt x="346" y="326"/>
                  </a:lnTo>
                  <a:lnTo>
                    <a:pt x="345" y="330"/>
                  </a:lnTo>
                  <a:lnTo>
                    <a:pt x="340" y="329"/>
                  </a:lnTo>
                  <a:lnTo>
                    <a:pt x="334" y="325"/>
                  </a:lnTo>
                  <a:lnTo>
                    <a:pt x="330" y="319"/>
                  </a:lnTo>
                  <a:lnTo>
                    <a:pt x="330" y="313"/>
                  </a:lnTo>
                  <a:lnTo>
                    <a:pt x="330" y="306"/>
                  </a:lnTo>
                  <a:lnTo>
                    <a:pt x="326" y="300"/>
                  </a:lnTo>
                  <a:lnTo>
                    <a:pt x="317" y="293"/>
                  </a:lnTo>
                  <a:lnTo>
                    <a:pt x="310" y="290"/>
                  </a:lnTo>
                  <a:lnTo>
                    <a:pt x="301" y="284"/>
                  </a:lnTo>
                  <a:lnTo>
                    <a:pt x="294" y="287"/>
                  </a:lnTo>
                  <a:lnTo>
                    <a:pt x="294" y="293"/>
                  </a:lnTo>
                  <a:lnTo>
                    <a:pt x="294" y="303"/>
                  </a:lnTo>
                  <a:lnTo>
                    <a:pt x="290" y="309"/>
                  </a:lnTo>
                  <a:lnTo>
                    <a:pt x="291" y="314"/>
                  </a:lnTo>
                  <a:lnTo>
                    <a:pt x="295" y="323"/>
                  </a:lnTo>
                  <a:lnTo>
                    <a:pt x="302" y="330"/>
                  </a:lnTo>
                  <a:lnTo>
                    <a:pt x="310" y="337"/>
                  </a:lnTo>
                  <a:lnTo>
                    <a:pt x="316" y="341"/>
                  </a:lnTo>
                  <a:lnTo>
                    <a:pt x="322" y="354"/>
                  </a:lnTo>
                  <a:lnTo>
                    <a:pt x="328" y="363"/>
                  </a:lnTo>
                  <a:lnTo>
                    <a:pt x="330" y="370"/>
                  </a:lnTo>
                  <a:lnTo>
                    <a:pt x="329" y="378"/>
                  </a:lnTo>
                  <a:lnTo>
                    <a:pt x="332" y="395"/>
                  </a:lnTo>
                  <a:lnTo>
                    <a:pt x="331" y="402"/>
                  </a:lnTo>
                  <a:lnTo>
                    <a:pt x="330" y="403"/>
                  </a:lnTo>
                  <a:lnTo>
                    <a:pt x="326" y="399"/>
                  </a:lnTo>
                  <a:lnTo>
                    <a:pt x="321" y="395"/>
                  </a:lnTo>
                  <a:lnTo>
                    <a:pt x="316" y="392"/>
                  </a:lnTo>
                  <a:lnTo>
                    <a:pt x="306" y="387"/>
                  </a:lnTo>
                  <a:lnTo>
                    <a:pt x="301" y="384"/>
                  </a:lnTo>
                  <a:lnTo>
                    <a:pt x="291" y="375"/>
                  </a:lnTo>
                  <a:lnTo>
                    <a:pt x="280" y="370"/>
                  </a:lnTo>
                  <a:lnTo>
                    <a:pt x="273" y="370"/>
                  </a:lnTo>
                  <a:lnTo>
                    <a:pt x="277" y="372"/>
                  </a:lnTo>
                  <a:lnTo>
                    <a:pt x="280" y="377"/>
                  </a:lnTo>
                  <a:lnTo>
                    <a:pt x="286" y="384"/>
                  </a:lnTo>
                  <a:lnTo>
                    <a:pt x="292" y="389"/>
                  </a:lnTo>
                  <a:lnTo>
                    <a:pt x="296" y="394"/>
                  </a:lnTo>
                  <a:lnTo>
                    <a:pt x="309" y="406"/>
                  </a:lnTo>
                  <a:lnTo>
                    <a:pt x="315" y="410"/>
                  </a:lnTo>
                  <a:lnTo>
                    <a:pt x="316" y="414"/>
                  </a:lnTo>
                  <a:lnTo>
                    <a:pt x="317" y="420"/>
                  </a:lnTo>
                  <a:lnTo>
                    <a:pt x="316" y="423"/>
                  </a:lnTo>
                  <a:lnTo>
                    <a:pt x="311" y="422"/>
                  </a:lnTo>
                  <a:lnTo>
                    <a:pt x="299" y="420"/>
                  </a:lnTo>
                  <a:lnTo>
                    <a:pt x="284" y="415"/>
                  </a:lnTo>
                  <a:lnTo>
                    <a:pt x="269" y="406"/>
                  </a:lnTo>
                  <a:lnTo>
                    <a:pt x="254" y="396"/>
                  </a:lnTo>
                  <a:lnTo>
                    <a:pt x="246" y="392"/>
                  </a:lnTo>
                  <a:lnTo>
                    <a:pt x="240" y="387"/>
                  </a:lnTo>
                  <a:lnTo>
                    <a:pt x="237" y="380"/>
                  </a:lnTo>
                  <a:lnTo>
                    <a:pt x="235" y="377"/>
                  </a:lnTo>
                  <a:lnTo>
                    <a:pt x="229" y="366"/>
                  </a:lnTo>
                  <a:lnTo>
                    <a:pt x="220" y="355"/>
                  </a:lnTo>
                  <a:lnTo>
                    <a:pt x="211" y="349"/>
                  </a:lnTo>
                  <a:lnTo>
                    <a:pt x="200" y="350"/>
                  </a:lnTo>
                  <a:lnTo>
                    <a:pt x="193" y="351"/>
                  </a:lnTo>
                  <a:lnTo>
                    <a:pt x="181" y="353"/>
                  </a:lnTo>
                  <a:lnTo>
                    <a:pt x="168" y="353"/>
                  </a:lnTo>
                  <a:lnTo>
                    <a:pt x="155" y="349"/>
                  </a:lnTo>
                  <a:lnTo>
                    <a:pt x="153" y="342"/>
                  </a:lnTo>
                  <a:lnTo>
                    <a:pt x="153" y="332"/>
                  </a:lnTo>
                  <a:lnTo>
                    <a:pt x="160" y="327"/>
                  </a:lnTo>
                  <a:lnTo>
                    <a:pt x="162" y="320"/>
                  </a:lnTo>
                  <a:lnTo>
                    <a:pt x="166" y="317"/>
                  </a:lnTo>
                  <a:lnTo>
                    <a:pt x="168" y="319"/>
                  </a:lnTo>
                  <a:lnTo>
                    <a:pt x="181" y="320"/>
                  </a:lnTo>
                  <a:lnTo>
                    <a:pt x="197" y="321"/>
                  </a:lnTo>
                  <a:lnTo>
                    <a:pt x="206" y="320"/>
                  </a:lnTo>
                  <a:lnTo>
                    <a:pt x="209" y="315"/>
                  </a:lnTo>
                  <a:lnTo>
                    <a:pt x="208" y="305"/>
                  </a:lnTo>
                  <a:lnTo>
                    <a:pt x="207" y="298"/>
                  </a:lnTo>
                  <a:lnTo>
                    <a:pt x="211" y="291"/>
                  </a:lnTo>
                  <a:lnTo>
                    <a:pt x="218" y="279"/>
                  </a:lnTo>
                  <a:lnTo>
                    <a:pt x="227" y="276"/>
                  </a:lnTo>
                  <a:lnTo>
                    <a:pt x="238" y="277"/>
                  </a:lnTo>
                  <a:lnTo>
                    <a:pt x="244" y="284"/>
                  </a:lnTo>
                  <a:lnTo>
                    <a:pt x="244" y="293"/>
                  </a:lnTo>
                  <a:lnTo>
                    <a:pt x="245" y="305"/>
                  </a:lnTo>
                  <a:lnTo>
                    <a:pt x="254" y="297"/>
                  </a:lnTo>
                  <a:lnTo>
                    <a:pt x="264" y="293"/>
                  </a:lnTo>
                  <a:lnTo>
                    <a:pt x="270" y="288"/>
                  </a:lnTo>
                  <a:lnTo>
                    <a:pt x="267" y="284"/>
                  </a:lnTo>
                  <a:lnTo>
                    <a:pt x="244" y="270"/>
                  </a:lnTo>
                  <a:lnTo>
                    <a:pt x="239" y="275"/>
                  </a:lnTo>
                  <a:lnTo>
                    <a:pt x="229" y="273"/>
                  </a:lnTo>
                  <a:lnTo>
                    <a:pt x="226" y="269"/>
                  </a:lnTo>
                  <a:lnTo>
                    <a:pt x="231" y="262"/>
                  </a:lnTo>
                  <a:lnTo>
                    <a:pt x="230" y="252"/>
                  </a:lnTo>
                  <a:lnTo>
                    <a:pt x="219" y="228"/>
                  </a:lnTo>
                  <a:lnTo>
                    <a:pt x="209" y="216"/>
                  </a:lnTo>
                  <a:lnTo>
                    <a:pt x="201" y="211"/>
                  </a:lnTo>
                  <a:lnTo>
                    <a:pt x="195" y="204"/>
                  </a:lnTo>
                  <a:lnTo>
                    <a:pt x="186" y="204"/>
                  </a:lnTo>
                  <a:lnTo>
                    <a:pt x="182" y="202"/>
                  </a:lnTo>
                  <a:lnTo>
                    <a:pt x="182" y="199"/>
                  </a:lnTo>
                  <a:lnTo>
                    <a:pt x="183" y="194"/>
                  </a:lnTo>
                  <a:lnTo>
                    <a:pt x="183" y="189"/>
                  </a:lnTo>
                  <a:lnTo>
                    <a:pt x="179" y="180"/>
                  </a:lnTo>
                  <a:lnTo>
                    <a:pt x="170" y="175"/>
                  </a:lnTo>
                  <a:lnTo>
                    <a:pt x="161" y="168"/>
                  </a:lnTo>
                  <a:lnTo>
                    <a:pt x="154" y="162"/>
                  </a:lnTo>
                  <a:lnTo>
                    <a:pt x="147" y="160"/>
                  </a:lnTo>
                  <a:lnTo>
                    <a:pt x="141" y="161"/>
                  </a:lnTo>
                  <a:lnTo>
                    <a:pt x="128" y="162"/>
                  </a:lnTo>
                  <a:lnTo>
                    <a:pt x="118" y="163"/>
                  </a:lnTo>
                  <a:lnTo>
                    <a:pt x="108" y="163"/>
                  </a:lnTo>
                  <a:lnTo>
                    <a:pt x="100" y="162"/>
                  </a:lnTo>
                  <a:lnTo>
                    <a:pt x="87" y="161"/>
                  </a:lnTo>
                  <a:lnTo>
                    <a:pt x="78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3" y="158"/>
                  </a:lnTo>
                  <a:lnTo>
                    <a:pt x="40" y="148"/>
                  </a:lnTo>
                  <a:lnTo>
                    <a:pt x="33" y="146"/>
                  </a:lnTo>
                  <a:lnTo>
                    <a:pt x="29" y="137"/>
                  </a:lnTo>
                  <a:lnTo>
                    <a:pt x="20" y="121"/>
                  </a:lnTo>
                  <a:lnTo>
                    <a:pt x="10" y="104"/>
                  </a:lnTo>
                  <a:lnTo>
                    <a:pt x="3" y="96"/>
                  </a:lnTo>
                  <a:lnTo>
                    <a:pt x="0" y="87"/>
                  </a:lnTo>
                  <a:lnTo>
                    <a:pt x="1" y="77"/>
                  </a:lnTo>
                  <a:lnTo>
                    <a:pt x="2" y="65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6" y="25"/>
                  </a:lnTo>
                  <a:lnTo>
                    <a:pt x="23" y="6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63" y="0"/>
                  </a:lnTo>
                  <a:lnTo>
                    <a:pt x="68" y="3"/>
                  </a:lnTo>
                  <a:lnTo>
                    <a:pt x="55" y="15"/>
                  </a:lnTo>
                  <a:lnTo>
                    <a:pt x="50" y="25"/>
                  </a:lnTo>
                  <a:lnTo>
                    <a:pt x="48" y="37"/>
                  </a:lnTo>
                  <a:lnTo>
                    <a:pt x="47" y="54"/>
                  </a:lnTo>
                  <a:lnTo>
                    <a:pt x="46" y="73"/>
                  </a:lnTo>
                  <a:lnTo>
                    <a:pt x="50" y="86"/>
                  </a:lnTo>
                  <a:lnTo>
                    <a:pt x="64" y="108"/>
                  </a:lnTo>
                  <a:lnTo>
                    <a:pt x="68" y="113"/>
                  </a:lnTo>
                  <a:lnTo>
                    <a:pt x="70" y="112"/>
                  </a:lnTo>
                  <a:lnTo>
                    <a:pt x="71" y="102"/>
                  </a:lnTo>
                  <a:lnTo>
                    <a:pt x="69" y="94"/>
                  </a:lnTo>
                  <a:lnTo>
                    <a:pt x="63" y="92"/>
                  </a:lnTo>
                  <a:lnTo>
                    <a:pt x="59" y="88"/>
                  </a:lnTo>
                  <a:lnTo>
                    <a:pt x="52" y="82"/>
                  </a:lnTo>
                  <a:lnTo>
                    <a:pt x="57" y="77"/>
                  </a:lnTo>
                  <a:lnTo>
                    <a:pt x="60" y="72"/>
                  </a:lnTo>
                  <a:lnTo>
                    <a:pt x="65" y="71"/>
                  </a:lnTo>
                  <a:lnTo>
                    <a:pt x="71" y="75"/>
                  </a:lnTo>
                  <a:lnTo>
                    <a:pt x="69" y="69"/>
                  </a:lnTo>
                  <a:lnTo>
                    <a:pt x="63" y="65"/>
                  </a:lnTo>
                  <a:lnTo>
                    <a:pt x="60" y="60"/>
                  </a:lnTo>
                  <a:lnTo>
                    <a:pt x="57" y="52"/>
                  </a:lnTo>
                  <a:lnTo>
                    <a:pt x="59" y="40"/>
                  </a:lnTo>
                  <a:lnTo>
                    <a:pt x="65" y="35"/>
                  </a:lnTo>
                  <a:lnTo>
                    <a:pt x="71" y="35"/>
                  </a:lnTo>
                  <a:lnTo>
                    <a:pt x="74" y="31"/>
                  </a:lnTo>
                  <a:lnTo>
                    <a:pt x="71" y="27"/>
                  </a:lnTo>
                  <a:lnTo>
                    <a:pt x="69" y="25"/>
                  </a:lnTo>
                  <a:lnTo>
                    <a:pt x="78" y="16"/>
                  </a:lnTo>
                  <a:lnTo>
                    <a:pt x="91" y="4"/>
                  </a:lnTo>
                  <a:lnTo>
                    <a:pt x="104" y="1"/>
                  </a:lnTo>
                  <a:lnTo>
                    <a:pt x="114" y="2"/>
                  </a:lnTo>
                  <a:lnTo>
                    <a:pt x="113" y="17"/>
                  </a:lnTo>
                  <a:lnTo>
                    <a:pt x="113" y="39"/>
                  </a:lnTo>
                  <a:lnTo>
                    <a:pt x="120" y="51"/>
                  </a:lnTo>
                  <a:lnTo>
                    <a:pt x="112" y="64"/>
                  </a:lnTo>
                  <a:lnTo>
                    <a:pt x="112" y="81"/>
                  </a:lnTo>
                  <a:lnTo>
                    <a:pt x="115" y="83"/>
                  </a:lnTo>
                  <a:lnTo>
                    <a:pt x="121" y="77"/>
                  </a:lnTo>
                  <a:lnTo>
                    <a:pt x="125" y="71"/>
                  </a:lnTo>
                  <a:lnTo>
                    <a:pt x="127" y="67"/>
                  </a:lnTo>
                  <a:lnTo>
                    <a:pt x="132" y="67"/>
                  </a:lnTo>
                  <a:lnTo>
                    <a:pt x="141" y="67"/>
                  </a:lnTo>
                  <a:lnTo>
                    <a:pt x="146" y="61"/>
                  </a:lnTo>
                  <a:lnTo>
                    <a:pt x="147" y="55"/>
                  </a:lnTo>
                  <a:lnTo>
                    <a:pt x="157" y="47"/>
                  </a:lnTo>
                  <a:lnTo>
                    <a:pt x="167" y="49"/>
                  </a:lnTo>
                  <a:lnTo>
                    <a:pt x="176" y="55"/>
                  </a:lnTo>
                  <a:lnTo>
                    <a:pt x="185" y="55"/>
                  </a:lnTo>
                  <a:lnTo>
                    <a:pt x="200" y="51"/>
                  </a:lnTo>
                  <a:lnTo>
                    <a:pt x="204" y="53"/>
                  </a:lnTo>
                  <a:lnTo>
                    <a:pt x="203" y="61"/>
                  </a:lnTo>
                  <a:lnTo>
                    <a:pt x="203" y="72"/>
                  </a:lnTo>
                  <a:lnTo>
                    <a:pt x="206" y="82"/>
                  </a:lnTo>
                  <a:lnTo>
                    <a:pt x="207" y="90"/>
                  </a:lnTo>
                  <a:lnTo>
                    <a:pt x="214" y="102"/>
                  </a:lnTo>
                  <a:lnTo>
                    <a:pt x="218" y="108"/>
                  </a:lnTo>
                  <a:lnTo>
                    <a:pt x="222" y="117"/>
                  </a:lnTo>
                  <a:lnTo>
                    <a:pt x="225" y="107"/>
                  </a:lnTo>
                  <a:lnTo>
                    <a:pt x="225" y="10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7" name="Freeform 1261"/>
            <p:cNvSpPr>
              <a:spLocks/>
            </p:cNvSpPr>
            <p:nvPr userDrawn="1"/>
          </p:nvSpPr>
          <p:spPr bwMode="auto">
            <a:xfrm>
              <a:off x="4251" y="826"/>
              <a:ext cx="146" cy="248"/>
            </a:xfrm>
            <a:custGeom>
              <a:avLst/>
              <a:gdLst/>
              <a:ahLst/>
              <a:cxnLst>
                <a:cxn ang="0">
                  <a:pos x="52" y="233"/>
                </a:cxn>
                <a:cxn ang="0">
                  <a:pos x="74" y="246"/>
                </a:cxn>
                <a:cxn ang="0">
                  <a:pos x="85" y="245"/>
                </a:cxn>
                <a:cxn ang="0">
                  <a:pos x="83" y="232"/>
                </a:cxn>
                <a:cxn ang="0">
                  <a:pos x="88" y="237"/>
                </a:cxn>
                <a:cxn ang="0">
                  <a:pos x="99" y="244"/>
                </a:cxn>
                <a:cxn ang="0">
                  <a:pos x="107" y="230"/>
                </a:cxn>
                <a:cxn ang="0">
                  <a:pos x="109" y="221"/>
                </a:cxn>
                <a:cxn ang="0">
                  <a:pos x="110" y="201"/>
                </a:cxn>
                <a:cxn ang="0">
                  <a:pos x="138" y="180"/>
                </a:cxn>
                <a:cxn ang="0">
                  <a:pos x="145" y="161"/>
                </a:cxn>
                <a:cxn ang="0">
                  <a:pos x="142" y="145"/>
                </a:cxn>
                <a:cxn ang="0">
                  <a:pos x="132" y="133"/>
                </a:cxn>
                <a:cxn ang="0">
                  <a:pos x="120" y="141"/>
                </a:cxn>
                <a:cxn ang="0">
                  <a:pos x="123" y="119"/>
                </a:cxn>
                <a:cxn ang="0">
                  <a:pos x="126" y="94"/>
                </a:cxn>
                <a:cxn ang="0">
                  <a:pos x="117" y="77"/>
                </a:cxn>
                <a:cxn ang="0">
                  <a:pos x="97" y="76"/>
                </a:cxn>
                <a:cxn ang="0">
                  <a:pos x="75" y="71"/>
                </a:cxn>
                <a:cxn ang="0">
                  <a:pos x="67" y="57"/>
                </a:cxn>
                <a:cxn ang="0">
                  <a:pos x="64" y="19"/>
                </a:cxn>
                <a:cxn ang="0">
                  <a:pos x="39" y="3"/>
                </a:cxn>
                <a:cxn ang="0">
                  <a:pos x="8" y="6"/>
                </a:cxn>
                <a:cxn ang="0">
                  <a:pos x="33" y="16"/>
                </a:cxn>
                <a:cxn ang="0">
                  <a:pos x="46" y="16"/>
                </a:cxn>
                <a:cxn ang="0">
                  <a:pos x="37" y="28"/>
                </a:cxn>
                <a:cxn ang="0">
                  <a:pos x="21" y="30"/>
                </a:cxn>
                <a:cxn ang="0">
                  <a:pos x="32" y="36"/>
                </a:cxn>
                <a:cxn ang="0">
                  <a:pos x="10" y="34"/>
                </a:cxn>
                <a:cxn ang="0">
                  <a:pos x="9" y="47"/>
                </a:cxn>
                <a:cxn ang="0">
                  <a:pos x="17" y="56"/>
                </a:cxn>
                <a:cxn ang="0">
                  <a:pos x="35" y="61"/>
                </a:cxn>
                <a:cxn ang="0">
                  <a:pos x="48" y="64"/>
                </a:cxn>
                <a:cxn ang="0">
                  <a:pos x="46" y="73"/>
                </a:cxn>
                <a:cxn ang="0">
                  <a:pos x="63" y="79"/>
                </a:cxn>
                <a:cxn ang="0">
                  <a:pos x="38" y="75"/>
                </a:cxn>
                <a:cxn ang="0">
                  <a:pos x="18" y="79"/>
                </a:cxn>
                <a:cxn ang="0">
                  <a:pos x="34" y="90"/>
                </a:cxn>
                <a:cxn ang="0">
                  <a:pos x="32" y="96"/>
                </a:cxn>
                <a:cxn ang="0">
                  <a:pos x="28" y="105"/>
                </a:cxn>
                <a:cxn ang="0">
                  <a:pos x="37" y="105"/>
                </a:cxn>
                <a:cxn ang="0">
                  <a:pos x="52" y="103"/>
                </a:cxn>
                <a:cxn ang="0">
                  <a:pos x="51" y="113"/>
                </a:cxn>
                <a:cxn ang="0">
                  <a:pos x="45" y="120"/>
                </a:cxn>
                <a:cxn ang="0">
                  <a:pos x="26" y="122"/>
                </a:cxn>
                <a:cxn ang="0">
                  <a:pos x="35" y="148"/>
                </a:cxn>
                <a:cxn ang="0">
                  <a:pos x="39" y="158"/>
                </a:cxn>
                <a:cxn ang="0">
                  <a:pos x="34" y="173"/>
                </a:cxn>
                <a:cxn ang="0">
                  <a:pos x="47" y="171"/>
                </a:cxn>
                <a:cxn ang="0">
                  <a:pos x="61" y="172"/>
                </a:cxn>
                <a:cxn ang="0">
                  <a:pos x="60" y="182"/>
                </a:cxn>
                <a:cxn ang="0">
                  <a:pos x="37" y="190"/>
                </a:cxn>
              </a:cxnLst>
              <a:rect l="0" t="0" r="r" b="b"/>
              <a:pathLst>
                <a:path w="146" h="248">
                  <a:moveTo>
                    <a:pt x="41" y="201"/>
                  </a:moveTo>
                  <a:lnTo>
                    <a:pt x="52" y="233"/>
                  </a:lnTo>
                  <a:lnTo>
                    <a:pt x="58" y="240"/>
                  </a:lnTo>
                  <a:lnTo>
                    <a:pt x="74" y="246"/>
                  </a:lnTo>
                  <a:lnTo>
                    <a:pt x="79" y="246"/>
                  </a:lnTo>
                  <a:lnTo>
                    <a:pt x="85" y="245"/>
                  </a:lnTo>
                  <a:lnTo>
                    <a:pt x="86" y="236"/>
                  </a:lnTo>
                  <a:lnTo>
                    <a:pt x="83" y="232"/>
                  </a:lnTo>
                  <a:lnTo>
                    <a:pt x="86" y="219"/>
                  </a:lnTo>
                  <a:lnTo>
                    <a:pt x="88" y="237"/>
                  </a:lnTo>
                  <a:lnTo>
                    <a:pt x="96" y="247"/>
                  </a:lnTo>
                  <a:lnTo>
                    <a:pt x="99" y="244"/>
                  </a:lnTo>
                  <a:lnTo>
                    <a:pt x="100" y="233"/>
                  </a:lnTo>
                  <a:lnTo>
                    <a:pt x="107" y="230"/>
                  </a:lnTo>
                  <a:lnTo>
                    <a:pt x="109" y="225"/>
                  </a:lnTo>
                  <a:lnTo>
                    <a:pt x="109" y="221"/>
                  </a:lnTo>
                  <a:lnTo>
                    <a:pt x="107" y="212"/>
                  </a:lnTo>
                  <a:lnTo>
                    <a:pt x="110" y="201"/>
                  </a:lnTo>
                  <a:lnTo>
                    <a:pt x="125" y="187"/>
                  </a:lnTo>
                  <a:lnTo>
                    <a:pt x="138" y="180"/>
                  </a:lnTo>
                  <a:lnTo>
                    <a:pt x="144" y="175"/>
                  </a:lnTo>
                  <a:lnTo>
                    <a:pt x="145" y="161"/>
                  </a:lnTo>
                  <a:lnTo>
                    <a:pt x="144" y="156"/>
                  </a:lnTo>
                  <a:lnTo>
                    <a:pt x="142" y="145"/>
                  </a:lnTo>
                  <a:lnTo>
                    <a:pt x="137" y="138"/>
                  </a:lnTo>
                  <a:lnTo>
                    <a:pt x="132" y="133"/>
                  </a:lnTo>
                  <a:lnTo>
                    <a:pt x="129" y="133"/>
                  </a:lnTo>
                  <a:lnTo>
                    <a:pt x="120" y="141"/>
                  </a:lnTo>
                  <a:lnTo>
                    <a:pt x="116" y="139"/>
                  </a:lnTo>
                  <a:lnTo>
                    <a:pt x="123" y="119"/>
                  </a:lnTo>
                  <a:lnTo>
                    <a:pt x="125" y="110"/>
                  </a:lnTo>
                  <a:lnTo>
                    <a:pt x="126" y="94"/>
                  </a:lnTo>
                  <a:lnTo>
                    <a:pt x="123" y="83"/>
                  </a:lnTo>
                  <a:lnTo>
                    <a:pt x="117" y="77"/>
                  </a:lnTo>
                  <a:lnTo>
                    <a:pt x="110" y="76"/>
                  </a:lnTo>
                  <a:lnTo>
                    <a:pt x="97" y="76"/>
                  </a:lnTo>
                  <a:lnTo>
                    <a:pt x="86" y="75"/>
                  </a:lnTo>
                  <a:lnTo>
                    <a:pt x="75" y="71"/>
                  </a:lnTo>
                  <a:lnTo>
                    <a:pt x="73" y="68"/>
                  </a:lnTo>
                  <a:lnTo>
                    <a:pt x="67" y="57"/>
                  </a:lnTo>
                  <a:lnTo>
                    <a:pt x="63" y="28"/>
                  </a:lnTo>
                  <a:lnTo>
                    <a:pt x="64" y="19"/>
                  </a:lnTo>
                  <a:lnTo>
                    <a:pt x="62" y="10"/>
                  </a:lnTo>
                  <a:lnTo>
                    <a:pt x="39" y="3"/>
                  </a:lnTo>
                  <a:lnTo>
                    <a:pt x="13" y="0"/>
                  </a:lnTo>
                  <a:lnTo>
                    <a:pt x="8" y="6"/>
                  </a:lnTo>
                  <a:lnTo>
                    <a:pt x="9" y="12"/>
                  </a:lnTo>
                  <a:lnTo>
                    <a:pt x="33" y="16"/>
                  </a:lnTo>
                  <a:lnTo>
                    <a:pt x="41" y="16"/>
                  </a:lnTo>
                  <a:lnTo>
                    <a:pt x="46" y="16"/>
                  </a:lnTo>
                  <a:lnTo>
                    <a:pt x="45" y="32"/>
                  </a:lnTo>
                  <a:lnTo>
                    <a:pt x="37" y="28"/>
                  </a:lnTo>
                  <a:lnTo>
                    <a:pt x="19" y="25"/>
                  </a:lnTo>
                  <a:lnTo>
                    <a:pt x="21" y="30"/>
                  </a:lnTo>
                  <a:lnTo>
                    <a:pt x="36" y="33"/>
                  </a:lnTo>
                  <a:lnTo>
                    <a:pt x="32" y="36"/>
                  </a:lnTo>
                  <a:lnTo>
                    <a:pt x="14" y="36"/>
                  </a:lnTo>
                  <a:lnTo>
                    <a:pt x="10" y="34"/>
                  </a:lnTo>
                  <a:lnTo>
                    <a:pt x="0" y="37"/>
                  </a:lnTo>
                  <a:lnTo>
                    <a:pt x="9" y="47"/>
                  </a:lnTo>
                  <a:lnTo>
                    <a:pt x="18" y="45"/>
                  </a:lnTo>
                  <a:lnTo>
                    <a:pt x="17" y="56"/>
                  </a:lnTo>
                  <a:lnTo>
                    <a:pt x="28" y="55"/>
                  </a:lnTo>
                  <a:lnTo>
                    <a:pt x="35" y="61"/>
                  </a:lnTo>
                  <a:lnTo>
                    <a:pt x="43" y="61"/>
                  </a:lnTo>
                  <a:lnTo>
                    <a:pt x="48" y="64"/>
                  </a:lnTo>
                  <a:lnTo>
                    <a:pt x="44" y="67"/>
                  </a:lnTo>
                  <a:lnTo>
                    <a:pt x="46" y="73"/>
                  </a:lnTo>
                  <a:lnTo>
                    <a:pt x="61" y="75"/>
                  </a:lnTo>
                  <a:lnTo>
                    <a:pt x="63" y="79"/>
                  </a:lnTo>
                  <a:lnTo>
                    <a:pt x="43" y="77"/>
                  </a:lnTo>
                  <a:lnTo>
                    <a:pt x="38" y="75"/>
                  </a:lnTo>
                  <a:lnTo>
                    <a:pt x="18" y="75"/>
                  </a:lnTo>
                  <a:lnTo>
                    <a:pt x="18" y="79"/>
                  </a:lnTo>
                  <a:lnTo>
                    <a:pt x="27" y="87"/>
                  </a:lnTo>
                  <a:lnTo>
                    <a:pt x="34" y="90"/>
                  </a:lnTo>
                  <a:lnTo>
                    <a:pt x="34" y="94"/>
                  </a:lnTo>
                  <a:lnTo>
                    <a:pt x="32" y="96"/>
                  </a:lnTo>
                  <a:lnTo>
                    <a:pt x="14" y="102"/>
                  </a:lnTo>
                  <a:lnTo>
                    <a:pt x="28" y="105"/>
                  </a:lnTo>
                  <a:lnTo>
                    <a:pt x="35" y="106"/>
                  </a:lnTo>
                  <a:lnTo>
                    <a:pt x="37" y="105"/>
                  </a:lnTo>
                  <a:lnTo>
                    <a:pt x="45" y="105"/>
                  </a:lnTo>
                  <a:lnTo>
                    <a:pt x="52" y="103"/>
                  </a:lnTo>
                  <a:lnTo>
                    <a:pt x="54" y="107"/>
                  </a:lnTo>
                  <a:lnTo>
                    <a:pt x="51" y="113"/>
                  </a:lnTo>
                  <a:lnTo>
                    <a:pt x="52" y="120"/>
                  </a:lnTo>
                  <a:lnTo>
                    <a:pt x="45" y="120"/>
                  </a:lnTo>
                  <a:lnTo>
                    <a:pt x="22" y="115"/>
                  </a:lnTo>
                  <a:lnTo>
                    <a:pt x="26" y="122"/>
                  </a:lnTo>
                  <a:lnTo>
                    <a:pt x="29" y="134"/>
                  </a:lnTo>
                  <a:lnTo>
                    <a:pt x="35" y="148"/>
                  </a:lnTo>
                  <a:lnTo>
                    <a:pt x="40" y="154"/>
                  </a:lnTo>
                  <a:lnTo>
                    <a:pt x="39" y="158"/>
                  </a:lnTo>
                  <a:lnTo>
                    <a:pt x="31" y="161"/>
                  </a:lnTo>
                  <a:lnTo>
                    <a:pt x="34" y="173"/>
                  </a:lnTo>
                  <a:lnTo>
                    <a:pt x="38" y="172"/>
                  </a:lnTo>
                  <a:lnTo>
                    <a:pt x="47" y="171"/>
                  </a:lnTo>
                  <a:lnTo>
                    <a:pt x="57" y="168"/>
                  </a:lnTo>
                  <a:lnTo>
                    <a:pt x="61" y="172"/>
                  </a:lnTo>
                  <a:lnTo>
                    <a:pt x="62" y="178"/>
                  </a:lnTo>
                  <a:lnTo>
                    <a:pt x="60" y="182"/>
                  </a:lnTo>
                  <a:lnTo>
                    <a:pt x="54" y="183"/>
                  </a:lnTo>
                  <a:lnTo>
                    <a:pt x="37" y="190"/>
                  </a:lnTo>
                  <a:lnTo>
                    <a:pt x="41" y="20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8" name="Freeform 1262"/>
            <p:cNvSpPr>
              <a:spLocks/>
            </p:cNvSpPr>
            <p:nvPr userDrawn="1"/>
          </p:nvSpPr>
          <p:spPr bwMode="auto">
            <a:xfrm>
              <a:off x="386" y="663"/>
              <a:ext cx="168" cy="104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47" y="18"/>
                </a:cxn>
                <a:cxn ang="0">
                  <a:pos x="154" y="36"/>
                </a:cxn>
                <a:cxn ang="0">
                  <a:pos x="162" y="46"/>
                </a:cxn>
                <a:cxn ang="0">
                  <a:pos x="167" y="63"/>
                </a:cxn>
                <a:cxn ang="0">
                  <a:pos x="153" y="74"/>
                </a:cxn>
                <a:cxn ang="0">
                  <a:pos x="149" y="80"/>
                </a:cxn>
                <a:cxn ang="0">
                  <a:pos x="142" y="85"/>
                </a:cxn>
                <a:cxn ang="0">
                  <a:pos x="136" y="90"/>
                </a:cxn>
                <a:cxn ang="0">
                  <a:pos x="127" y="93"/>
                </a:cxn>
                <a:cxn ang="0">
                  <a:pos x="106" y="96"/>
                </a:cxn>
                <a:cxn ang="0">
                  <a:pos x="98" y="98"/>
                </a:cxn>
                <a:cxn ang="0">
                  <a:pos x="89" y="98"/>
                </a:cxn>
                <a:cxn ang="0">
                  <a:pos x="81" y="95"/>
                </a:cxn>
                <a:cxn ang="0">
                  <a:pos x="65" y="96"/>
                </a:cxn>
                <a:cxn ang="0">
                  <a:pos x="42" y="98"/>
                </a:cxn>
                <a:cxn ang="0">
                  <a:pos x="27" y="102"/>
                </a:cxn>
                <a:cxn ang="0">
                  <a:pos x="17" y="103"/>
                </a:cxn>
                <a:cxn ang="0">
                  <a:pos x="0" y="102"/>
                </a:cxn>
                <a:cxn ang="0">
                  <a:pos x="0" y="3"/>
                </a:cxn>
                <a:cxn ang="0">
                  <a:pos x="132" y="0"/>
                </a:cxn>
              </a:cxnLst>
              <a:rect l="0" t="0" r="r" b="b"/>
              <a:pathLst>
                <a:path w="168" h="104">
                  <a:moveTo>
                    <a:pt x="132" y="0"/>
                  </a:moveTo>
                  <a:lnTo>
                    <a:pt x="147" y="18"/>
                  </a:lnTo>
                  <a:lnTo>
                    <a:pt x="154" y="36"/>
                  </a:lnTo>
                  <a:lnTo>
                    <a:pt x="162" y="46"/>
                  </a:lnTo>
                  <a:lnTo>
                    <a:pt x="167" y="63"/>
                  </a:lnTo>
                  <a:lnTo>
                    <a:pt x="153" y="74"/>
                  </a:lnTo>
                  <a:lnTo>
                    <a:pt x="149" y="80"/>
                  </a:lnTo>
                  <a:lnTo>
                    <a:pt x="142" y="85"/>
                  </a:lnTo>
                  <a:lnTo>
                    <a:pt x="136" y="90"/>
                  </a:lnTo>
                  <a:lnTo>
                    <a:pt x="127" y="93"/>
                  </a:lnTo>
                  <a:lnTo>
                    <a:pt x="106" y="96"/>
                  </a:lnTo>
                  <a:lnTo>
                    <a:pt x="98" y="98"/>
                  </a:lnTo>
                  <a:lnTo>
                    <a:pt x="89" y="98"/>
                  </a:lnTo>
                  <a:lnTo>
                    <a:pt x="81" y="95"/>
                  </a:lnTo>
                  <a:lnTo>
                    <a:pt x="65" y="96"/>
                  </a:lnTo>
                  <a:lnTo>
                    <a:pt x="42" y="98"/>
                  </a:lnTo>
                  <a:lnTo>
                    <a:pt x="27" y="102"/>
                  </a:lnTo>
                  <a:lnTo>
                    <a:pt x="17" y="103"/>
                  </a:lnTo>
                  <a:lnTo>
                    <a:pt x="0" y="102"/>
                  </a:lnTo>
                  <a:lnTo>
                    <a:pt x="0" y="3"/>
                  </a:lnTo>
                  <a:lnTo>
                    <a:pt x="13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59" name="Freeform 1263"/>
            <p:cNvSpPr>
              <a:spLocks/>
            </p:cNvSpPr>
            <p:nvPr userDrawn="1"/>
          </p:nvSpPr>
          <p:spPr bwMode="auto">
            <a:xfrm>
              <a:off x="4250" y="1140"/>
              <a:ext cx="220" cy="139"/>
            </a:xfrm>
            <a:custGeom>
              <a:avLst/>
              <a:gdLst/>
              <a:ahLst/>
              <a:cxnLst>
                <a:cxn ang="0">
                  <a:pos x="146" y="133"/>
                </a:cxn>
                <a:cxn ang="0">
                  <a:pos x="151" y="129"/>
                </a:cxn>
                <a:cxn ang="0">
                  <a:pos x="154" y="134"/>
                </a:cxn>
                <a:cxn ang="0">
                  <a:pos x="173" y="131"/>
                </a:cxn>
                <a:cxn ang="0">
                  <a:pos x="176" y="119"/>
                </a:cxn>
                <a:cxn ang="0">
                  <a:pos x="178" y="131"/>
                </a:cxn>
                <a:cxn ang="0">
                  <a:pos x="213" y="131"/>
                </a:cxn>
                <a:cxn ang="0">
                  <a:pos x="211" y="117"/>
                </a:cxn>
                <a:cxn ang="0">
                  <a:pos x="215" y="107"/>
                </a:cxn>
                <a:cxn ang="0">
                  <a:pos x="221" y="98"/>
                </a:cxn>
                <a:cxn ang="0">
                  <a:pos x="207" y="75"/>
                </a:cxn>
                <a:cxn ang="0">
                  <a:pos x="184" y="66"/>
                </a:cxn>
                <a:cxn ang="0">
                  <a:pos x="166" y="69"/>
                </a:cxn>
                <a:cxn ang="0">
                  <a:pos x="154" y="75"/>
                </a:cxn>
                <a:cxn ang="0">
                  <a:pos x="136" y="81"/>
                </a:cxn>
                <a:cxn ang="0">
                  <a:pos x="120" y="78"/>
                </a:cxn>
                <a:cxn ang="0">
                  <a:pos x="110" y="78"/>
                </a:cxn>
                <a:cxn ang="0">
                  <a:pos x="99" y="73"/>
                </a:cxn>
                <a:cxn ang="0">
                  <a:pos x="92" y="67"/>
                </a:cxn>
                <a:cxn ang="0">
                  <a:pos x="85" y="61"/>
                </a:cxn>
                <a:cxn ang="0">
                  <a:pos x="77" y="55"/>
                </a:cxn>
                <a:cxn ang="0">
                  <a:pos x="80" y="52"/>
                </a:cxn>
                <a:cxn ang="0">
                  <a:pos x="95" y="48"/>
                </a:cxn>
                <a:cxn ang="0">
                  <a:pos x="76" y="37"/>
                </a:cxn>
                <a:cxn ang="0">
                  <a:pos x="71" y="31"/>
                </a:cxn>
                <a:cxn ang="0">
                  <a:pos x="77" y="25"/>
                </a:cxn>
                <a:cxn ang="0">
                  <a:pos x="63" y="21"/>
                </a:cxn>
                <a:cxn ang="0">
                  <a:pos x="45" y="29"/>
                </a:cxn>
                <a:cxn ang="0">
                  <a:pos x="40" y="29"/>
                </a:cxn>
                <a:cxn ang="0">
                  <a:pos x="46" y="17"/>
                </a:cxn>
                <a:cxn ang="0">
                  <a:pos x="12" y="0"/>
                </a:cxn>
                <a:cxn ang="0">
                  <a:pos x="3" y="8"/>
                </a:cxn>
                <a:cxn ang="0">
                  <a:pos x="0" y="15"/>
                </a:cxn>
                <a:cxn ang="0">
                  <a:pos x="5" y="28"/>
                </a:cxn>
                <a:cxn ang="0">
                  <a:pos x="15" y="44"/>
                </a:cxn>
                <a:cxn ang="0">
                  <a:pos x="20" y="49"/>
                </a:cxn>
                <a:cxn ang="0">
                  <a:pos x="42" y="45"/>
                </a:cxn>
                <a:cxn ang="0">
                  <a:pos x="53" y="48"/>
                </a:cxn>
                <a:cxn ang="0">
                  <a:pos x="59" y="57"/>
                </a:cxn>
                <a:cxn ang="0">
                  <a:pos x="61" y="68"/>
                </a:cxn>
                <a:cxn ang="0">
                  <a:pos x="63" y="81"/>
                </a:cxn>
                <a:cxn ang="0">
                  <a:pos x="58" y="96"/>
                </a:cxn>
                <a:cxn ang="0">
                  <a:pos x="64" y="126"/>
                </a:cxn>
                <a:cxn ang="0">
                  <a:pos x="75" y="125"/>
                </a:cxn>
                <a:cxn ang="0">
                  <a:pos x="79" y="131"/>
                </a:cxn>
                <a:cxn ang="0">
                  <a:pos x="90" y="137"/>
                </a:cxn>
                <a:cxn ang="0">
                  <a:pos x="100" y="121"/>
                </a:cxn>
                <a:cxn ang="0">
                  <a:pos x="107" y="119"/>
                </a:cxn>
                <a:cxn ang="0">
                  <a:pos x="144" y="132"/>
                </a:cxn>
                <a:cxn ang="0">
                  <a:pos x="146" y="125"/>
                </a:cxn>
              </a:cxnLst>
              <a:rect l="0" t="0" r="r" b="b"/>
              <a:pathLst>
                <a:path w="222" h="138">
                  <a:moveTo>
                    <a:pt x="146" y="125"/>
                  </a:moveTo>
                  <a:lnTo>
                    <a:pt x="146" y="133"/>
                  </a:lnTo>
                  <a:lnTo>
                    <a:pt x="151" y="134"/>
                  </a:lnTo>
                  <a:lnTo>
                    <a:pt x="151" y="129"/>
                  </a:lnTo>
                  <a:lnTo>
                    <a:pt x="153" y="128"/>
                  </a:lnTo>
                  <a:lnTo>
                    <a:pt x="154" y="134"/>
                  </a:lnTo>
                  <a:lnTo>
                    <a:pt x="166" y="134"/>
                  </a:lnTo>
                  <a:lnTo>
                    <a:pt x="173" y="131"/>
                  </a:lnTo>
                  <a:lnTo>
                    <a:pt x="173" y="119"/>
                  </a:lnTo>
                  <a:lnTo>
                    <a:pt x="176" y="119"/>
                  </a:lnTo>
                  <a:lnTo>
                    <a:pt x="175" y="128"/>
                  </a:lnTo>
                  <a:lnTo>
                    <a:pt x="178" y="131"/>
                  </a:lnTo>
                  <a:lnTo>
                    <a:pt x="181" y="133"/>
                  </a:lnTo>
                  <a:lnTo>
                    <a:pt x="213" y="131"/>
                  </a:lnTo>
                  <a:lnTo>
                    <a:pt x="212" y="122"/>
                  </a:lnTo>
                  <a:lnTo>
                    <a:pt x="211" y="117"/>
                  </a:lnTo>
                  <a:lnTo>
                    <a:pt x="213" y="112"/>
                  </a:lnTo>
                  <a:lnTo>
                    <a:pt x="215" y="107"/>
                  </a:lnTo>
                  <a:lnTo>
                    <a:pt x="219" y="105"/>
                  </a:lnTo>
                  <a:lnTo>
                    <a:pt x="221" y="98"/>
                  </a:lnTo>
                  <a:lnTo>
                    <a:pt x="221" y="89"/>
                  </a:lnTo>
                  <a:lnTo>
                    <a:pt x="207" y="75"/>
                  </a:lnTo>
                  <a:lnTo>
                    <a:pt x="195" y="67"/>
                  </a:lnTo>
                  <a:lnTo>
                    <a:pt x="184" y="66"/>
                  </a:lnTo>
                  <a:lnTo>
                    <a:pt x="173" y="69"/>
                  </a:lnTo>
                  <a:lnTo>
                    <a:pt x="166" y="69"/>
                  </a:lnTo>
                  <a:lnTo>
                    <a:pt x="160" y="74"/>
                  </a:lnTo>
                  <a:lnTo>
                    <a:pt x="154" y="75"/>
                  </a:lnTo>
                  <a:lnTo>
                    <a:pt x="142" y="80"/>
                  </a:lnTo>
                  <a:lnTo>
                    <a:pt x="136" y="81"/>
                  </a:lnTo>
                  <a:lnTo>
                    <a:pt x="127" y="79"/>
                  </a:lnTo>
                  <a:lnTo>
                    <a:pt x="120" y="78"/>
                  </a:lnTo>
                  <a:lnTo>
                    <a:pt x="116" y="78"/>
                  </a:lnTo>
                  <a:lnTo>
                    <a:pt x="110" y="78"/>
                  </a:lnTo>
                  <a:lnTo>
                    <a:pt x="104" y="75"/>
                  </a:lnTo>
                  <a:lnTo>
                    <a:pt x="99" y="73"/>
                  </a:lnTo>
                  <a:lnTo>
                    <a:pt x="96" y="72"/>
                  </a:lnTo>
                  <a:lnTo>
                    <a:pt x="92" y="67"/>
                  </a:lnTo>
                  <a:lnTo>
                    <a:pt x="90" y="64"/>
                  </a:lnTo>
                  <a:lnTo>
                    <a:pt x="85" y="61"/>
                  </a:lnTo>
                  <a:lnTo>
                    <a:pt x="78" y="59"/>
                  </a:lnTo>
                  <a:lnTo>
                    <a:pt x="77" y="55"/>
                  </a:lnTo>
                  <a:lnTo>
                    <a:pt x="77" y="51"/>
                  </a:lnTo>
                  <a:lnTo>
                    <a:pt x="80" y="52"/>
                  </a:lnTo>
                  <a:lnTo>
                    <a:pt x="90" y="49"/>
                  </a:lnTo>
                  <a:lnTo>
                    <a:pt x="95" y="48"/>
                  </a:lnTo>
                  <a:lnTo>
                    <a:pt x="92" y="44"/>
                  </a:lnTo>
                  <a:lnTo>
                    <a:pt x="76" y="37"/>
                  </a:lnTo>
                  <a:lnTo>
                    <a:pt x="71" y="35"/>
                  </a:lnTo>
                  <a:lnTo>
                    <a:pt x="71" y="31"/>
                  </a:lnTo>
                  <a:lnTo>
                    <a:pt x="77" y="34"/>
                  </a:lnTo>
                  <a:lnTo>
                    <a:pt x="77" y="25"/>
                  </a:lnTo>
                  <a:lnTo>
                    <a:pt x="73" y="20"/>
                  </a:lnTo>
                  <a:lnTo>
                    <a:pt x="63" y="21"/>
                  </a:lnTo>
                  <a:lnTo>
                    <a:pt x="54" y="24"/>
                  </a:lnTo>
                  <a:lnTo>
                    <a:pt x="45" y="29"/>
                  </a:lnTo>
                  <a:lnTo>
                    <a:pt x="42" y="33"/>
                  </a:lnTo>
                  <a:lnTo>
                    <a:pt x="40" y="29"/>
                  </a:lnTo>
                  <a:lnTo>
                    <a:pt x="43" y="26"/>
                  </a:lnTo>
                  <a:lnTo>
                    <a:pt x="46" y="17"/>
                  </a:lnTo>
                  <a:lnTo>
                    <a:pt x="43" y="14"/>
                  </a:lnTo>
                  <a:lnTo>
                    <a:pt x="12" y="0"/>
                  </a:lnTo>
                  <a:lnTo>
                    <a:pt x="9" y="2"/>
                  </a:lnTo>
                  <a:lnTo>
                    <a:pt x="3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2" y="19"/>
                  </a:lnTo>
                  <a:lnTo>
                    <a:pt x="5" y="28"/>
                  </a:lnTo>
                  <a:lnTo>
                    <a:pt x="12" y="39"/>
                  </a:lnTo>
                  <a:lnTo>
                    <a:pt x="15" y="44"/>
                  </a:lnTo>
                  <a:lnTo>
                    <a:pt x="19" y="49"/>
                  </a:lnTo>
                  <a:lnTo>
                    <a:pt x="20" y="49"/>
                  </a:lnTo>
                  <a:lnTo>
                    <a:pt x="35" y="46"/>
                  </a:lnTo>
                  <a:lnTo>
                    <a:pt x="42" y="45"/>
                  </a:lnTo>
                  <a:lnTo>
                    <a:pt x="47" y="45"/>
                  </a:lnTo>
                  <a:lnTo>
                    <a:pt x="53" y="48"/>
                  </a:lnTo>
                  <a:lnTo>
                    <a:pt x="57" y="52"/>
                  </a:lnTo>
                  <a:lnTo>
                    <a:pt x="59" y="57"/>
                  </a:lnTo>
                  <a:lnTo>
                    <a:pt x="60" y="62"/>
                  </a:lnTo>
                  <a:lnTo>
                    <a:pt x="61" y="68"/>
                  </a:lnTo>
                  <a:lnTo>
                    <a:pt x="63" y="76"/>
                  </a:lnTo>
                  <a:lnTo>
                    <a:pt x="63" y="81"/>
                  </a:lnTo>
                  <a:lnTo>
                    <a:pt x="60" y="88"/>
                  </a:lnTo>
                  <a:lnTo>
                    <a:pt x="58" y="96"/>
                  </a:lnTo>
                  <a:lnTo>
                    <a:pt x="62" y="110"/>
                  </a:lnTo>
                  <a:lnTo>
                    <a:pt x="64" y="126"/>
                  </a:lnTo>
                  <a:lnTo>
                    <a:pt x="69" y="126"/>
                  </a:lnTo>
                  <a:lnTo>
                    <a:pt x="75" y="125"/>
                  </a:lnTo>
                  <a:lnTo>
                    <a:pt x="78" y="128"/>
                  </a:lnTo>
                  <a:lnTo>
                    <a:pt x="79" y="131"/>
                  </a:lnTo>
                  <a:lnTo>
                    <a:pt x="81" y="135"/>
                  </a:lnTo>
                  <a:lnTo>
                    <a:pt x="90" y="137"/>
                  </a:lnTo>
                  <a:lnTo>
                    <a:pt x="96" y="131"/>
                  </a:lnTo>
                  <a:lnTo>
                    <a:pt x="100" y="121"/>
                  </a:lnTo>
                  <a:lnTo>
                    <a:pt x="103" y="116"/>
                  </a:lnTo>
                  <a:lnTo>
                    <a:pt x="107" y="119"/>
                  </a:lnTo>
                  <a:lnTo>
                    <a:pt x="107" y="135"/>
                  </a:lnTo>
                  <a:lnTo>
                    <a:pt x="144" y="132"/>
                  </a:lnTo>
                  <a:lnTo>
                    <a:pt x="144" y="128"/>
                  </a:lnTo>
                  <a:lnTo>
                    <a:pt x="146" y="12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0" name="Freeform 1264"/>
            <p:cNvSpPr>
              <a:spLocks/>
            </p:cNvSpPr>
            <p:nvPr userDrawn="1"/>
          </p:nvSpPr>
          <p:spPr bwMode="auto">
            <a:xfrm>
              <a:off x="4177" y="1162"/>
              <a:ext cx="65" cy="92"/>
            </a:xfrm>
            <a:custGeom>
              <a:avLst/>
              <a:gdLst/>
              <a:ahLst/>
              <a:cxnLst>
                <a:cxn ang="0">
                  <a:pos x="36" y="91"/>
                </a:cxn>
                <a:cxn ang="0">
                  <a:pos x="25" y="91"/>
                </a:cxn>
                <a:cxn ang="0">
                  <a:pos x="17" y="82"/>
                </a:cxn>
                <a:cxn ang="0">
                  <a:pos x="24" y="77"/>
                </a:cxn>
                <a:cxn ang="0">
                  <a:pos x="16" y="72"/>
                </a:cxn>
                <a:cxn ang="0">
                  <a:pos x="20" y="67"/>
                </a:cxn>
                <a:cxn ang="0">
                  <a:pos x="27" y="66"/>
                </a:cxn>
                <a:cxn ang="0">
                  <a:pos x="28" y="63"/>
                </a:cxn>
                <a:cxn ang="0">
                  <a:pos x="36" y="57"/>
                </a:cxn>
                <a:cxn ang="0">
                  <a:pos x="19" y="61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6" y="47"/>
                </a:cxn>
                <a:cxn ang="0">
                  <a:pos x="8" y="51"/>
                </a:cxn>
                <a:cxn ang="0">
                  <a:pos x="12" y="52"/>
                </a:cxn>
                <a:cxn ang="0">
                  <a:pos x="13" y="47"/>
                </a:cxn>
                <a:cxn ang="0">
                  <a:pos x="12" y="43"/>
                </a:cxn>
                <a:cxn ang="0">
                  <a:pos x="10" y="39"/>
                </a:cxn>
                <a:cxn ang="0">
                  <a:pos x="7" y="32"/>
                </a:cxn>
                <a:cxn ang="0">
                  <a:pos x="10" y="26"/>
                </a:cxn>
                <a:cxn ang="0">
                  <a:pos x="14" y="25"/>
                </a:cxn>
                <a:cxn ang="0">
                  <a:pos x="8" y="24"/>
                </a:cxn>
                <a:cxn ang="0">
                  <a:pos x="4" y="13"/>
                </a:cxn>
                <a:cxn ang="0">
                  <a:pos x="13" y="15"/>
                </a:cxn>
                <a:cxn ang="0">
                  <a:pos x="22" y="27"/>
                </a:cxn>
                <a:cxn ang="0">
                  <a:pos x="26" y="35"/>
                </a:cxn>
                <a:cxn ang="0">
                  <a:pos x="31" y="35"/>
                </a:cxn>
                <a:cxn ang="0">
                  <a:pos x="32" y="29"/>
                </a:cxn>
                <a:cxn ang="0">
                  <a:pos x="26" y="26"/>
                </a:cxn>
                <a:cxn ang="0">
                  <a:pos x="28" y="21"/>
                </a:cxn>
                <a:cxn ang="0">
                  <a:pos x="32" y="20"/>
                </a:cxn>
                <a:cxn ang="0">
                  <a:pos x="27" y="16"/>
                </a:cxn>
                <a:cxn ang="0">
                  <a:pos x="20" y="11"/>
                </a:cxn>
                <a:cxn ang="0">
                  <a:pos x="24" y="3"/>
                </a:cxn>
                <a:cxn ang="0">
                  <a:pos x="33" y="3"/>
                </a:cxn>
                <a:cxn ang="0">
                  <a:pos x="39" y="9"/>
                </a:cxn>
                <a:cxn ang="0">
                  <a:pos x="44" y="13"/>
                </a:cxn>
                <a:cxn ang="0">
                  <a:pos x="41" y="6"/>
                </a:cxn>
                <a:cxn ang="0">
                  <a:pos x="46" y="0"/>
                </a:cxn>
                <a:cxn ang="0">
                  <a:pos x="49" y="6"/>
                </a:cxn>
                <a:cxn ang="0">
                  <a:pos x="55" y="19"/>
                </a:cxn>
                <a:cxn ang="0">
                  <a:pos x="53" y="48"/>
                </a:cxn>
                <a:cxn ang="0">
                  <a:pos x="64" y="68"/>
                </a:cxn>
                <a:cxn ang="0">
                  <a:pos x="57" y="68"/>
                </a:cxn>
                <a:cxn ang="0">
                  <a:pos x="53" y="65"/>
                </a:cxn>
                <a:cxn ang="0">
                  <a:pos x="53" y="72"/>
                </a:cxn>
                <a:cxn ang="0">
                  <a:pos x="62" y="84"/>
                </a:cxn>
                <a:cxn ang="0">
                  <a:pos x="59" y="87"/>
                </a:cxn>
                <a:cxn ang="0">
                  <a:pos x="53" y="87"/>
                </a:cxn>
                <a:cxn ang="0">
                  <a:pos x="52" y="92"/>
                </a:cxn>
              </a:cxnLst>
              <a:rect l="0" t="0" r="r" b="b"/>
              <a:pathLst>
                <a:path w="65" h="93">
                  <a:moveTo>
                    <a:pt x="46" y="92"/>
                  </a:moveTo>
                  <a:lnTo>
                    <a:pt x="36" y="91"/>
                  </a:lnTo>
                  <a:lnTo>
                    <a:pt x="30" y="92"/>
                  </a:lnTo>
                  <a:lnTo>
                    <a:pt x="25" y="91"/>
                  </a:lnTo>
                  <a:lnTo>
                    <a:pt x="19" y="88"/>
                  </a:lnTo>
                  <a:lnTo>
                    <a:pt x="17" y="82"/>
                  </a:lnTo>
                  <a:lnTo>
                    <a:pt x="21" y="80"/>
                  </a:lnTo>
                  <a:lnTo>
                    <a:pt x="24" y="77"/>
                  </a:lnTo>
                  <a:lnTo>
                    <a:pt x="22" y="74"/>
                  </a:lnTo>
                  <a:lnTo>
                    <a:pt x="16" y="72"/>
                  </a:lnTo>
                  <a:lnTo>
                    <a:pt x="19" y="71"/>
                  </a:lnTo>
                  <a:lnTo>
                    <a:pt x="20" y="67"/>
                  </a:lnTo>
                  <a:lnTo>
                    <a:pt x="23" y="68"/>
                  </a:lnTo>
                  <a:lnTo>
                    <a:pt x="27" y="66"/>
                  </a:lnTo>
                  <a:lnTo>
                    <a:pt x="28" y="65"/>
                  </a:lnTo>
                  <a:lnTo>
                    <a:pt x="28" y="63"/>
                  </a:lnTo>
                  <a:lnTo>
                    <a:pt x="33" y="62"/>
                  </a:lnTo>
                  <a:lnTo>
                    <a:pt x="36" y="57"/>
                  </a:lnTo>
                  <a:lnTo>
                    <a:pt x="26" y="57"/>
                  </a:lnTo>
                  <a:lnTo>
                    <a:pt x="19" y="61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1" y="47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8" y="51"/>
                  </a:lnTo>
                  <a:lnTo>
                    <a:pt x="10" y="52"/>
                  </a:lnTo>
                  <a:lnTo>
                    <a:pt x="12" y="52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3" y="46"/>
                  </a:lnTo>
                  <a:lnTo>
                    <a:pt x="12" y="43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8" y="36"/>
                  </a:lnTo>
                  <a:lnTo>
                    <a:pt x="7" y="32"/>
                  </a:lnTo>
                  <a:lnTo>
                    <a:pt x="8" y="29"/>
                  </a:lnTo>
                  <a:lnTo>
                    <a:pt x="10" y="26"/>
                  </a:lnTo>
                  <a:lnTo>
                    <a:pt x="13" y="26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8" y="24"/>
                  </a:lnTo>
                  <a:lnTo>
                    <a:pt x="5" y="21"/>
                  </a:lnTo>
                  <a:lnTo>
                    <a:pt x="4" y="13"/>
                  </a:lnTo>
                  <a:lnTo>
                    <a:pt x="9" y="11"/>
                  </a:lnTo>
                  <a:lnTo>
                    <a:pt x="13" y="15"/>
                  </a:lnTo>
                  <a:lnTo>
                    <a:pt x="19" y="21"/>
                  </a:lnTo>
                  <a:lnTo>
                    <a:pt x="22" y="27"/>
                  </a:lnTo>
                  <a:lnTo>
                    <a:pt x="23" y="32"/>
                  </a:lnTo>
                  <a:lnTo>
                    <a:pt x="26" y="35"/>
                  </a:lnTo>
                  <a:lnTo>
                    <a:pt x="29" y="36"/>
                  </a:lnTo>
                  <a:lnTo>
                    <a:pt x="31" y="35"/>
                  </a:lnTo>
                  <a:lnTo>
                    <a:pt x="33" y="32"/>
                  </a:lnTo>
                  <a:lnTo>
                    <a:pt x="32" y="29"/>
                  </a:lnTo>
                  <a:lnTo>
                    <a:pt x="29" y="28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8" y="21"/>
                  </a:lnTo>
                  <a:lnTo>
                    <a:pt x="31" y="21"/>
                  </a:lnTo>
                  <a:lnTo>
                    <a:pt x="32" y="20"/>
                  </a:lnTo>
                  <a:lnTo>
                    <a:pt x="31" y="19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20" y="11"/>
                  </a:lnTo>
                  <a:lnTo>
                    <a:pt x="20" y="6"/>
                  </a:lnTo>
                  <a:lnTo>
                    <a:pt x="24" y="3"/>
                  </a:lnTo>
                  <a:lnTo>
                    <a:pt x="30" y="2"/>
                  </a:lnTo>
                  <a:lnTo>
                    <a:pt x="33" y="3"/>
                  </a:lnTo>
                  <a:lnTo>
                    <a:pt x="34" y="6"/>
                  </a:lnTo>
                  <a:lnTo>
                    <a:pt x="39" y="9"/>
                  </a:lnTo>
                  <a:lnTo>
                    <a:pt x="40" y="12"/>
                  </a:lnTo>
                  <a:lnTo>
                    <a:pt x="44" y="13"/>
                  </a:lnTo>
                  <a:lnTo>
                    <a:pt x="45" y="10"/>
                  </a:lnTo>
                  <a:lnTo>
                    <a:pt x="41" y="6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6"/>
                  </a:lnTo>
                  <a:lnTo>
                    <a:pt x="50" y="11"/>
                  </a:lnTo>
                  <a:lnTo>
                    <a:pt x="55" y="19"/>
                  </a:lnTo>
                  <a:lnTo>
                    <a:pt x="58" y="38"/>
                  </a:lnTo>
                  <a:lnTo>
                    <a:pt x="53" y="48"/>
                  </a:lnTo>
                  <a:lnTo>
                    <a:pt x="59" y="59"/>
                  </a:lnTo>
                  <a:lnTo>
                    <a:pt x="64" y="68"/>
                  </a:lnTo>
                  <a:lnTo>
                    <a:pt x="62" y="71"/>
                  </a:lnTo>
                  <a:lnTo>
                    <a:pt x="57" y="68"/>
                  </a:lnTo>
                  <a:lnTo>
                    <a:pt x="56" y="66"/>
                  </a:lnTo>
                  <a:lnTo>
                    <a:pt x="53" y="65"/>
                  </a:lnTo>
                  <a:lnTo>
                    <a:pt x="52" y="67"/>
                  </a:lnTo>
                  <a:lnTo>
                    <a:pt x="53" y="72"/>
                  </a:lnTo>
                  <a:lnTo>
                    <a:pt x="56" y="78"/>
                  </a:lnTo>
                  <a:lnTo>
                    <a:pt x="62" y="84"/>
                  </a:lnTo>
                  <a:lnTo>
                    <a:pt x="62" y="87"/>
                  </a:lnTo>
                  <a:lnTo>
                    <a:pt x="59" y="87"/>
                  </a:lnTo>
                  <a:lnTo>
                    <a:pt x="55" y="85"/>
                  </a:lnTo>
                  <a:lnTo>
                    <a:pt x="53" y="87"/>
                  </a:lnTo>
                  <a:lnTo>
                    <a:pt x="53" y="90"/>
                  </a:lnTo>
                  <a:lnTo>
                    <a:pt x="52" y="92"/>
                  </a:lnTo>
                  <a:lnTo>
                    <a:pt x="46" y="9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1" name="Freeform 1265"/>
            <p:cNvSpPr>
              <a:spLocks/>
            </p:cNvSpPr>
            <p:nvPr userDrawn="1"/>
          </p:nvSpPr>
          <p:spPr bwMode="auto">
            <a:xfrm>
              <a:off x="1176" y="1106"/>
              <a:ext cx="2121" cy="1059"/>
            </a:xfrm>
            <a:custGeom>
              <a:avLst/>
              <a:gdLst/>
              <a:ahLst/>
              <a:cxnLst>
                <a:cxn ang="0">
                  <a:pos x="183" y="1028"/>
                </a:cxn>
                <a:cxn ang="0">
                  <a:pos x="133" y="972"/>
                </a:cxn>
                <a:cxn ang="0">
                  <a:pos x="113" y="862"/>
                </a:cxn>
                <a:cxn ang="0">
                  <a:pos x="0" y="713"/>
                </a:cxn>
                <a:cxn ang="0">
                  <a:pos x="18" y="674"/>
                </a:cxn>
                <a:cxn ang="0">
                  <a:pos x="18" y="448"/>
                </a:cxn>
                <a:cxn ang="0">
                  <a:pos x="75" y="402"/>
                </a:cxn>
                <a:cxn ang="0">
                  <a:pos x="163" y="442"/>
                </a:cxn>
                <a:cxn ang="0">
                  <a:pos x="87" y="488"/>
                </a:cxn>
                <a:cxn ang="0">
                  <a:pos x="63" y="489"/>
                </a:cxn>
                <a:cxn ang="0">
                  <a:pos x="94" y="528"/>
                </a:cxn>
                <a:cxn ang="0">
                  <a:pos x="138" y="565"/>
                </a:cxn>
                <a:cxn ang="0">
                  <a:pos x="132" y="540"/>
                </a:cxn>
                <a:cxn ang="0">
                  <a:pos x="162" y="526"/>
                </a:cxn>
                <a:cxn ang="0">
                  <a:pos x="209" y="506"/>
                </a:cxn>
                <a:cxn ang="0">
                  <a:pos x="215" y="456"/>
                </a:cxn>
                <a:cxn ang="0">
                  <a:pos x="240" y="428"/>
                </a:cxn>
                <a:cxn ang="0">
                  <a:pos x="235" y="473"/>
                </a:cxn>
                <a:cxn ang="0">
                  <a:pos x="285" y="445"/>
                </a:cxn>
                <a:cxn ang="0">
                  <a:pos x="405" y="416"/>
                </a:cxn>
                <a:cxn ang="0">
                  <a:pos x="531" y="404"/>
                </a:cxn>
                <a:cxn ang="0">
                  <a:pos x="588" y="260"/>
                </a:cxn>
                <a:cxn ang="0">
                  <a:pos x="565" y="481"/>
                </a:cxn>
                <a:cxn ang="0">
                  <a:pos x="616" y="412"/>
                </a:cxn>
                <a:cxn ang="0">
                  <a:pos x="599" y="375"/>
                </a:cxn>
                <a:cxn ang="0">
                  <a:pos x="635" y="293"/>
                </a:cxn>
                <a:cxn ang="0">
                  <a:pos x="764" y="203"/>
                </a:cxn>
                <a:cxn ang="0">
                  <a:pos x="889" y="98"/>
                </a:cxn>
                <a:cxn ang="0">
                  <a:pos x="1007" y="30"/>
                </a:cxn>
                <a:cxn ang="0">
                  <a:pos x="1120" y="100"/>
                </a:cxn>
                <a:cxn ang="0">
                  <a:pos x="1106" y="214"/>
                </a:cxn>
                <a:cxn ang="0">
                  <a:pos x="1246" y="209"/>
                </a:cxn>
                <a:cxn ang="0">
                  <a:pos x="1356" y="327"/>
                </a:cxn>
                <a:cxn ang="0">
                  <a:pos x="1437" y="306"/>
                </a:cxn>
                <a:cxn ang="0">
                  <a:pos x="1581" y="271"/>
                </a:cxn>
                <a:cxn ang="0">
                  <a:pos x="1713" y="335"/>
                </a:cxn>
                <a:cxn ang="0">
                  <a:pos x="1792" y="380"/>
                </a:cxn>
                <a:cxn ang="0">
                  <a:pos x="1862" y="363"/>
                </a:cxn>
                <a:cxn ang="0">
                  <a:pos x="2072" y="475"/>
                </a:cxn>
                <a:cxn ang="0">
                  <a:pos x="2038" y="537"/>
                </a:cxn>
                <a:cxn ang="0">
                  <a:pos x="1990" y="542"/>
                </a:cxn>
                <a:cxn ang="0">
                  <a:pos x="1860" y="684"/>
                </a:cxn>
                <a:cxn ang="0">
                  <a:pos x="1760" y="750"/>
                </a:cxn>
                <a:cxn ang="0">
                  <a:pos x="1726" y="846"/>
                </a:cxn>
                <a:cxn ang="0">
                  <a:pos x="1721" y="709"/>
                </a:cxn>
                <a:cxn ang="0">
                  <a:pos x="1729" y="660"/>
                </a:cxn>
                <a:cxn ang="0">
                  <a:pos x="1630" y="708"/>
                </a:cxn>
                <a:cxn ang="0">
                  <a:pos x="1421" y="822"/>
                </a:cxn>
                <a:cxn ang="0">
                  <a:pos x="1482" y="855"/>
                </a:cxn>
                <a:cxn ang="0">
                  <a:pos x="1357" y="1058"/>
                </a:cxn>
                <a:cxn ang="0">
                  <a:pos x="1353" y="1031"/>
                </a:cxn>
                <a:cxn ang="0">
                  <a:pos x="1339" y="935"/>
                </a:cxn>
                <a:cxn ang="0">
                  <a:pos x="1209" y="848"/>
                </a:cxn>
                <a:cxn ang="0">
                  <a:pos x="1085" y="926"/>
                </a:cxn>
                <a:cxn ang="0">
                  <a:pos x="951" y="885"/>
                </a:cxn>
                <a:cxn ang="0">
                  <a:pos x="835" y="898"/>
                </a:cxn>
                <a:cxn ang="0">
                  <a:pos x="671" y="830"/>
                </a:cxn>
                <a:cxn ang="0">
                  <a:pos x="569" y="782"/>
                </a:cxn>
                <a:cxn ang="0">
                  <a:pos x="425" y="896"/>
                </a:cxn>
                <a:cxn ang="0">
                  <a:pos x="283" y="911"/>
                </a:cxn>
              </a:cxnLst>
              <a:rect l="0" t="0" r="r" b="b"/>
              <a:pathLst>
                <a:path w="2121" h="1059">
                  <a:moveTo>
                    <a:pt x="281" y="990"/>
                  </a:moveTo>
                  <a:lnTo>
                    <a:pt x="276" y="994"/>
                  </a:lnTo>
                  <a:lnTo>
                    <a:pt x="265" y="1001"/>
                  </a:lnTo>
                  <a:lnTo>
                    <a:pt x="265" y="1006"/>
                  </a:lnTo>
                  <a:lnTo>
                    <a:pt x="257" y="1020"/>
                  </a:lnTo>
                  <a:lnTo>
                    <a:pt x="268" y="1032"/>
                  </a:lnTo>
                  <a:lnTo>
                    <a:pt x="266" y="1045"/>
                  </a:lnTo>
                  <a:lnTo>
                    <a:pt x="243" y="1051"/>
                  </a:lnTo>
                  <a:lnTo>
                    <a:pt x="239" y="1042"/>
                  </a:lnTo>
                  <a:lnTo>
                    <a:pt x="218" y="1024"/>
                  </a:lnTo>
                  <a:lnTo>
                    <a:pt x="204" y="1023"/>
                  </a:lnTo>
                  <a:lnTo>
                    <a:pt x="183" y="1028"/>
                  </a:lnTo>
                  <a:lnTo>
                    <a:pt x="170" y="1032"/>
                  </a:lnTo>
                  <a:lnTo>
                    <a:pt x="166" y="1036"/>
                  </a:lnTo>
                  <a:lnTo>
                    <a:pt x="151" y="1025"/>
                  </a:lnTo>
                  <a:lnTo>
                    <a:pt x="134" y="1017"/>
                  </a:lnTo>
                  <a:lnTo>
                    <a:pt x="128" y="1005"/>
                  </a:lnTo>
                  <a:lnTo>
                    <a:pt x="132" y="1003"/>
                  </a:lnTo>
                  <a:lnTo>
                    <a:pt x="138" y="998"/>
                  </a:lnTo>
                  <a:lnTo>
                    <a:pt x="142" y="982"/>
                  </a:lnTo>
                  <a:lnTo>
                    <a:pt x="143" y="978"/>
                  </a:lnTo>
                  <a:lnTo>
                    <a:pt x="152" y="974"/>
                  </a:lnTo>
                  <a:lnTo>
                    <a:pt x="153" y="968"/>
                  </a:lnTo>
                  <a:lnTo>
                    <a:pt x="133" y="972"/>
                  </a:lnTo>
                  <a:lnTo>
                    <a:pt x="125" y="975"/>
                  </a:lnTo>
                  <a:lnTo>
                    <a:pt x="124" y="963"/>
                  </a:lnTo>
                  <a:lnTo>
                    <a:pt x="126" y="957"/>
                  </a:lnTo>
                  <a:lnTo>
                    <a:pt x="134" y="955"/>
                  </a:lnTo>
                  <a:lnTo>
                    <a:pt x="146" y="950"/>
                  </a:lnTo>
                  <a:lnTo>
                    <a:pt x="158" y="939"/>
                  </a:lnTo>
                  <a:lnTo>
                    <a:pt x="167" y="927"/>
                  </a:lnTo>
                  <a:lnTo>
                    <a:pt x="165" y="911"/>
                  </a:lnTo>
                  <a:lnTo>
                    <a:pt x="158" y="904"/>
                  </a:lnTo>
                  <a:lnTo>
                    <a:pt x="133" y="898"/>
                  </a:lnTo>
                  <a:lnTo>
                    <a:pt x="116" y="888"/>
                  </a:lnTo>
                  <a:lnTo>
                    <a:pt x="113" y="862"/>
                  </a:lnTo>
                  <a:lnTo>
                    <a:pt x="104" y="860"/>
                  </a:lnTo>
                  <a:lnTo>
                    <a:pt x="52" y="855"/>
                  </a:lnTo>
                  <a:lnTo>
                    <a:pt x="50" y="851"/>
                  </a:lnTo>
                  <a:lnTo>
                    <a:pt x="56" y="835"/>
                  </a:lnTo>
                  <a:lnTo>
                    <a:pt x="64" y="825"/>
                  </a:lnTo>
                  <a:lnTo>
                    <a:pt x="62" y="815"/>
                  </a:lnTo>
                  <a:lnTo>
                    <a:pt x="49" y="806"/>
                  </a:lnTo>
                  <a:lnTo>
                    <a:pt x="44" y="783"/>
                  </a:lnTo>
                  <a:lnTo>
                    <a:pt x="10" y="774"/>
                  </a:lnTo>
                  <a:lnTo>
                    <a:pt x="4" y="742"/>
                  </a:lnTo>
                  <a:lnTo>
                    <a:pt x="0" y="723"/>
                  </a:lnTo>
                  <a:lnTo>
                    <a:pt x="0" y="713"/>
                  </a:lnTo>
                  <a:lnTo>
                    <a:pt x="7" y="699"/>
                  </a:lnTo>
                  <a:lnTo>
                    <a:pt x="8" y="697"/>
                  </a:lnTo>
                  <a:lnTo>
                    <a:pt x="14" y="692"/>
                  </a:lnTo>
                  <a:lnTo>
                    <a:pt x="18" y="691"/>
                  </a:lnTo>
                  <a:lnTo>
                    <a:pt x="26" y="690"/>
                  </a:lnTo>
                  <a:lnTo>
                    <a:pt x="31" y="690"/>
                  </a:lnTo>
                  <a:lnTo>
                    <a:pt x="34" y="689"/>
                  </a:lnTo>
                  <a:lnTo>
                    <a:pt x="35" y="687"/>
                  </a:lnTo>
                  <a:lnTo>
                    <a:pt x="35" y="684"/>
                  </a:lnTo>
                  <a:lnTo>
                    <a:pt x="30" y="681"/>
                  </a:lnTo>
                  <a:lnTo>
                    <a:pt x="25" y="680"/>
                  </a:lnTo>
                  <a:lnTo>
                    <a:pt x="18" y="674"/>
                  </a:lnTo>
                  <a:lnTo>
                    <a:pt x="15" y="672"/>
                  </a:lnTo>
                  <a:lnTo>
                    <a:pt x="29" y="647"/>
                  </a:lnTo>
                  <a:lnTo>
                    <a:pt x="60" y="607"/>
                  </a:lnTo>
                  <a:lnTo>
                    <a:pt x="60" y="601"/>
                  </a:lnTo>
                  <a:lnTo>
                    <a:pt x="38" y="578"/>
                  </a:lnTo>
                  <a:lnTo>
                    <a:pt x="38" y="573"/>
                  </a:lnTo>
                  <a:lnTo>
                    <a:pt x="42" y="564"/>
                  </a:lnTo>
                  <a:lnTo>
                    <a:pt x="40" y="554"/>
                  </a:lnTo>
                  <a:lnTo>
                    <a:pt x="35" y="531"/>
                  </a:lnTo>
                  <a:lnTo>
                    <a:pt x="34" y="497"/>
                  </a:lnTo>
                  <a:lnTo>
                    <a:pt x="39" y="470"/>
                  </a:lnTo>
                  <a:lnTo>
                    <a:pt x="18" y="448"/>
                  </a:lnTo>
                  <a:lnTo>
                    <a:pt x="21" y="416"/>
                  </a:lnTo>
                  <a:lnTo>
                    <a:pt x="44" y="401"/>
                  </a:lnTo>
                  <a:lnTo>
                    <a:pt x="47" y="382"/>
                  </a:lnTo>
                  <a:lnTo>
                    <a:pt x="50" y="385"/>
                  </a:lnTo>
                  <a:lnTo>
                    <a:pt x="59" y="376"/>
                  </a:lnTo>
                  <a:lnTo>
                    <a:pt x="69" y="382"/>
                  </a:lnTo>
                  <a:lnTo>
                    <a:pt x="69" y="386"/>
                  </a:lnTo>
                  <a:lnTo>
                    <a:pt x="68" y="389"/>
                  </a:lnTo>
                  <a:lnTo>
                    <a:pt x="66" y="393"/>
                  </a:lnTo>
                  <a:lnTo>
                    <a:pt x="72" y="395"/>
                  </a:lnTo>
                  <a:lnTo>
                    <a:pt x="75" y="398"/>
                  </a:lnTo>
                  <a:lnTo>
                    <a:pt x="75" y="402"/>
                  </a:lnTo>
                  <a:lnTo>
                    <a:pt x="75" y="409"/>
                  </a:lnTo>
                  <a:lnTo>
                    <a:pt x="79" y="405"/>
                  </a:lnTo>
                  <a:lnTo>
                    <a:pt x="79" y="397"/>
                  </a:lnTo>
                  <a:lnTo>
                    <a:pt x="85" y="397"/>
                  </a:lnTo>
                  <a:lnTo>
                    <a:pt x="98" y="400"/>
                  </a:lnTo>
                  <a:lnTo>
                    <a:pt x="108" y="405"/>
                  </a:lnTo>
                  <a:lnTo>
                    <a:pt x="120" y="410"/>
                  </a:lnTo>
                  <a:lnTo>
                    <a:pt x="136" y="424"/>
                  </a:lnTo>
                  <a:lnTo>
                    <a:pt x="147" y="433"/>
                  </a:lnTo>
                  <a:lnTo>
                    <a:pt x="158" y="445"/>
                  </a:lnTo>
                  <a:lnTo>
                    <a:pt x="159" y="439"/>
                  </a:lnTo>
                  <a:lnTo>
                    <a:pt x="163" y="442"/>
                  </a:lnTo>
                  <a:lnTo>
                    <a:pt x="175" y="457"/>
                  </a:lnTo>
                  <a:lnTo>
                    <a:pt x="180" y="470"/>
                  </a:lnTo>
                  <a:lnTo>
                    <a:pt x="178" y="483"/>
                  </a:lnTo>
                  <a:lnTo>
                    <a:pt x="168" y="497"/>
                  </a:lnTo>
                  <a:lnTo>
                    <a:pt x="156" y="503"/>
                  </a:lnTo>
                  <a:lnTo>
                    <a:pt x="143" y="509"/>
                  </a:lnTo>
                  <a:lnTo>
                    <a:pt x="136" y="509"/>
                  </a:lnTo>
                  <a:lnTo>
                    <a:pt x="127" y="505"/>
                  </a:lnTo>
                  <a:lnTo>
                    <a:pt x="114" y="501"/>
                  </a:lnTo>
                  <a:lnTo>
                    <a:pt x="103" y="497"/>
                  </a:lnTo>
                  <a:lnTo>
                    <a:pt x="97" y="490"/>
                  </a:lnTo>
                  <a:lnTo>
                    <a:pt x="87" y="488"/>
                  </a:lnTo>
                  <a:lnTo>
                    <a:pt x="79" y="486"/>
                  </a:lnTo>
                  <a:lnTo>
                    <a:pt x="73" y="483"/>
                  </a:lnTo>
                  <a:lnTo>
                    <a:pt x="68" y="478"/>
                  </a:lnTo>
                  <a:lnTo>
                    <a:pt x="62" y="473"/>
                  </a:lnTo>
                  <a:lnTo>
                    <a:pt x="59" y="472"/>
                  </a:lnTo>
                  <a:lnTo>
                    <a:pt x="60" y="477"/>
                  </a:lnTo>
                  <a:lnTo>
                    <a:pt x="62" y="480"/>
                  </a:lnTo>
                  <a:lnTo>
                    <a:pt x="60" y="484"/>
                  </a:lnTo>
                  <a:lnTo>
                    <a:pt x="56" y="485"/>
                  </a:lnTo>
                  <a:lnTo>
                    <a:pt x="56" y="488"/>
                  </a:lnTo>
                  <a:lnTo>
                    <a:pt x="61" y="491"/>
                  </a:lnTo>
                  <a:lnTo>
                    <a:pt x="63" y="489"/>
                  </a:lnTo>
                  <a:lnTo>
                    <a:pt x="64" y="487"/>
                  </a:lnTo>
                  <a:lnTo>
                    <a:pt x="68" y="485"/>
                  </a:lnTo>
                  <a:lnTo>
                    <a:pt x="78" y="489"/>
                  </a:lnTo>
                  <a:lnTo>
                    <a:pt x="80" y="494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0" y="503"/>
                  </a:lnTo>
                  <a:lnTo>
                    <a:pt x="85" y="503"/>
                  </a:lnTo>
                  <a:lnTo>
                    <a:pt x="91" y="508"/>
                  </a:lnTo>
                  <a:lnTo>
                    <a:pt x="95" y="515"/>
                  </a:lnTo>
                  <a:lnTo>
                    <a:pt x="95" y="521"/>
                  </a:lnTo>
                  <a:lnTo>
                    <a:pt x="94" y="528"/>
                  </a:lnTo>
                  <a:lnTo>
                    <a:pt x="91" y="530"/>
                  </a:lnTo>
                  <a:lnTo>
                    <a:pt x="92" y="535"/>
                  </a:lnTo>
                  <a:lnTo>
                    <a:pt x="95" y="538"/>
                  </a:lnTo>
                  <a:lnTo>
                    <a:pt x="96" y="556"/>
                  </a:lnTo>
                  <a:lnTo>
                    <a:pt x="98" y="560"/>
                  </a:lnTo>
                  <a:lnTo>
                    <a:pt x="101" y="564"/>
                  </a:lnTo>
                  <a:lnTo>
                    <a:pt x="110" y="570"/>
                  </a:lnTo>
                  <a:lnTo>
                    <a:pt x="121" y="575"/>
                  </a:lnTo>
                  <a:lnTo>
                    <a:pt x="128" y="577"/>
                  </a:lnTo>
                  <a:lnTo>
                    <a:pt x="135" y="577"/>
                  </a:lnTo>
                  <a:lnTo>
                    <a:pt x="138" y="574"/>
                  </a:lnTo>
                  <a:lnTo>
                    <a:pt x="138" y="565"/>
                  </a:lnTo>
                  <a:lnTo>
                    <a:pt x="138" y="561"/>
                  </a:lnTo>
                  <a:lnTo>
                    <a:pt x="136" y="559"/>
                  </a:lnTo>
                  <a:lnTo>
                    <a:pt x="133" y="560"/>
                  </a:lnTo>
                  <a:lnTo>
                    <a:pt x="129" y="559"/>
                  </a:lnTo>
                  <a:lnTo>
                    <a:pt x="124" y="556"/>
                  </a:lnTo>
                  <a:lnTo>
                    <a:pt x="121" y="552"/>
                  </a:lnTo>
                  <a:lnTo>
                    <a:pt x="119" y="549"/>
                  </a:lnTo>
                  <a:lnTo>
                    <a:pt x="120" y="546"/>
                  </a:lnTo>
                  <a:lnTo>
                    <a:pt x="121" y="544"/>
                  </a:lnTo>
                  <a:lnTo>
                    <a:pt x="125" y="538"/>
                  </a:lnTo>
                  <a:lnTo>
                    <a:pt x="128" y="538"/>
                  </a:lnTo>
                  <a:lnTo>
                    <a:pt x="132" y="540"/>
                  </a:lnTo>
                  <a:lnTo>
                    <a:pt x="135" y="543"/>
                  </a:lnTo>
                  <a:lnTo>
                    <a:pt x="138" y="546"/>
                  </a:lnTo>
                  <a:lnTo>
                    <a:pt x="140" y="548"/>
                  </a:lnTo>
                  <a:lnTo>
                    <a:pt x="143" y="550"/>
                  </a:lnTo>
                  <a:lnTo>
                    <a:pt x="149" y="551"/>
                  </a:lnTo>
                  <a:lnTo>
                    <a:pt x="159" y="555"/>
                  </a:lnTo>
                  <a:lnTo>
                    <a:pt x="164" y="556"/>
                  </a:lnTo>
                  <a:lnTo>
                    <a:pt x="174" y="559"/>
                  </a:lnTo>
                  <a:lnTo>
                    <a:pt x="171" y="550"/>
                  </a:lnTo>
                  <a:lnTo>
                    <a:pt x="166" y="540"/>
                  </a:lnTo>
                  <a:lnTo>
                    <a:pt x="162" y="531"/>
                  </a:lnTo>
                  <a:lnTo>
                    <a:pt x="162" y="526"/>
                  </a:lnTo>
                  <a:lnTo>
                    <a:pt x="164" y="521"/>
                  </a:lnTo>
                  <a:lnTo>
                    <a:pt x="173" y="513"/>
                  </a:lnTo>
                  <a:lnTo>
                    <a:pt x="179" y="511"/>
                  </a:lnTo>
                  <a:lnTo>
                    <a:pt x="191" y="496"/>
                  </a:lnTo>
                  <a:lnTo>
                    <a:pt x="192" y="494"/>
                  </a:lnTo>
                  <a:lnTo>
                    <a:pt x="196" y="494"/>
                  </a:lnTo>
                  <a:lnTo>
                    <a:pt x="199" y="498"/>
                  </a:lnTo>
                  <a:lnTo>
                    <a:pt x="206" y="499"/>
                  </a:lnTo>
                  <a:lnTo>
                    <a:pt x="208" y="500"/>
                  </a:lnTo>
                  <a:lnTo>
                    <a:pt x="206" y="504"/>
                  </a:lnTo>
                  <a:lnTo>
                    <a:pt x="207" y="507"/>
                  </a:lnTo>
                  <a:lnTo>
                    <a:pt x="209" y="506"/>
                  </a:lnTo>
                  <a:lnTo>
                    <a:pt x="212" y="505"/>
                  </a:lnTo>
                  <a:lnTo>
                    <a:pt x="214" y="508"/>
                  </a:lnTo>
                  <a:lnTo>
                    <a:pt x="215" y="512"/>
                  </a:lnTo>
                  <a:lnTo>
                    <a:pt x="217" y="498"/>
                  </a:lnTo>
                  <a:lnTo>
                    <a:pt x="220" y="494"/>
                  </a:lnTo>
                  <a:lnTo>
                    <a:pt x="224" y="491"/>
                  </a:lnTo>
                  <a:lnTo>
                    <a:pt x="223" y="484"/>
                  </a:lnTo>
                  <a:lnTo>
                    <a:pt x="221" y="480"/>
                  </a:lnTo>
                  <a:lnTo>
                    <a:pt x="214" y="474"/>
                  </a:lnTo>
                  <a:lnTo>
                    <a:pt x="212" y="469"/>
                  </a:lnTo>
                  <a:lnTo>
                    <a:pt x="213" y="463"/>
                  </a:lnTo>
                  <a:lnTo>
                    <a:pt x="215" y="456"/>
                  </a:lnTo>
                  <a:lnTo>
                    <a:pt x="217" y="450"/>
                  </a:lnTo>
                  <a:lnTo>
                    <a:pt x="217" y="441"/>
                  </a:lnTo>
                  <a:lnTo>
                    <a:pt x="217" y="433"/>
                  </a:lnTo>
                  <a:lnTo>
                    <a:pt x="210" y="426"/>
                  </a:lnTo>
                  <a:lnTo>
                    <a:pt x="207" y="421"/>
                  </a:lnTo>
                  <a:lnTo>
                    <a:pt x="208" y="419"/>
                  </a:lnTo>
                  <a:lnTo>
                    <a:pt x="213" y="421"/>
                  </a:lnTo>
                  <a:lnTo>
                    <a:pt x="220" y="425"/>
                  </a:lnTo>
                  <a:lnTo>
                    <a:pt x="223" y="425"/>
                  </a:lnTo>
                  <a:lnTo>
                    <a:pt x="230" y="425"/>
                  </a:lnTo>
                  <a:lnTo>
                    <a:pt x="236" y="425"/>
                  </a:lnTo>
                  <a:lnTo>
                    <a:pt x="240" y="428"/>
                  </a:lnTo>
                  <a:lnTo>
                    <a:pt x="244" y="434"/>
                  </a:lnTo>
                  <a:lnTo>
                    <a:pt x="246" y="441"/>
                  </a:lnTo>
                  <a:lnTo>
                    <a:pt x="248" y="445"/>
                  </a:lnTo>
                  <a:lnTo>
                    <a:pt x="249" y="448"/>
                  </a:lnTo>
                  <a:lnTo>
                    <a:pt x="246" y="448"/>
                  </a:lnTo>
                  <a:lnTo>
                    <a:pt x="243" y="448"/>
                  </a:lnTo>
                  <a:lnTo>
                    <a:pt x="237" y="452"/>
                  </a:lnTo>
                  <a:lnTo>
                    <a:pt x="233" y="452"/>
                  </a:lnTo>
                  <a:lnTo>
                    <a:pt x="230" y="457"/>
                  </a:lnTo>
                  <a:lnTo>
                    <a:pt x="229" y="462"/>
                  </a:lnTo>
                  <a:lnTo>
                    <a:pt x="231" y="467"/>
                  </a:lnTo>
                  <a:lnTo>
                    <a:pt x="235" y="473"/>
                  </a:lnTo>
                  <a:lnTo>
                    <a:pt x="240" y="481"/>
                  </a:lnTo>
                  <a:lnTo>
                    <a:pt x="247" y="483"/>
                  </a:lnTo>
                  <a:lnTo>
                    <a:pt x="256" y="482"/>
                  </a:lnTo>
                  <a:lnTo>
                    <a:pt x="262" y="480"/>
                  </a:lnTo>
                  <a:lnTo>
                    <a:pt x="262" y="473"/>
                  </a:lnTo>
                  <a:lnTo>
                    <a:pt x="263" y="465"/>
                  </a:lnTo>
                  <a:lnTo>
                    <a:pt x="263" y="457"/>
                  </a:lnTo>
                  <a:lnTo>
                    <a:pt x="265" y="454"/>
                  </a:lnTo>
                  <a:lnTo>
                    <a:pt x="268" y="452"/>
                  </a:lnTo>
                  <a:lnTo>
                    <a:pt x="275" y="448"/>
                  </a:lnTo>
                  <a:lnTo>
                    <a:pt x="280" y="447"/>
                  </a:lnTo>
                  <a:lnTo>
                    <a:pt x="285" y="445"/>
                  </a:lnTo>
                  <a:lnTo>
                    <a:pt x="289" y="440"/>
                  </a:lnTo>
                  <a:lnTo>
                    <a:pt x="313" y="425"/>
                  </a:lnTo>
                  <a:lnTo>
                    <a:pt x="323" y="423"/>
                  </a:lnTo>
                  <a:lnTo>
                    <a:pt x="330" y="420"/>
                  </a:lnTo>
                  <a:lnTo>
                    <a:pt x="341" y="414"/>
                  </a:lnTo>
                  <a:lnTo>
                    <a:pt x="341" y="420"/>
                  </a:lnTo>
                  <a:lnTo>
                    <a:pt x="336" y="430"/>
                  </a:lnTo>
                  <a:lnTo>
                    <a:pt x="334" y="434"/>
                  </a:lnTo>
                  <a:lnTo>
                    <a:pt x="353" y="432"/>
                  </a:lnTo>
                  <a:lnTo>
                    <a:pt x="364" y="425"/>
                  </a:lnTo>
                  <a:lnTo>
                    <a:pt x="373" y="421"/>
                  </a:lnTo>
                  <a:lnTo>
                    <a:pt x="405" y="416"/>
                  </a:lnTo>
                  <a:lnTo>
                    <a:pt x="424" y="418"/>
                  </a:lnTo>
                  <a:lnTo>
                    <a:pt x="431" y="409"/>
                  </a:lnTo>
                  <a:lnTo>
                    <a:pt x="428" y="391"/>
                  </a:lnTo>
                  <a:lnTo>
                    <a:pt x="436" y="376"/>
                  </a:lnTo>
                  <a:lnTo>
                    <a:pt x="452" y="380"/>
                  </a:lnTo>
                  <a:lnTo>
                    <a:pt x="484" y="391"/>
                  </a:lnTo>
                  <a:lnTo>
                    <a:pt x="488" y="403"/>
                  </a:lnTo>
                  <a:lnTo>
                    <a:pt x="509" y="409"/>
                  </a:lnTo>
                  <a:lnTo>
                    <a:pt x="519" y="419"/>
                  </a:lnTo>
                  <a:lnTo>
                    <a:pt x="528" y="437"/>
                  </a:lnTo>
                  <a:lnTo>
                    <a:pt x="542" y="410"/>
                  </a:lnTo>
                  <a:lnTo>
                    <a:pt x="531" y="404"/>
                  </a:lnTo>
                  <a:lnTo>
                    <a:pt x="529" y="388"/>
                  </a:lnTo>
                  <a:lnTo>
                    <a:pt x="514" y="385"/>
                  </a:lnTo>
                  <a:lnTo>
                    <a:pt x="513" y="370"/>
                  </a:lnTo>
                  <a:lnTo>
                    <a:pt x="515" y="348"/>
                  </a:lnTo>
                  <a:lnTo>
                    <a:pt x="510" y="338"/>
                  </a:lnTo>
                  <a:lnTo>
                    <a:pt x="511" y="323"/>
                  </a:lnTo>
                  <a:lnTo>
                    <a:pt x="528" y="311"/>
                  </a:lnTo>
                  <a:lnTo>
                    <a:pt x="539" y="268"/>
                  </a:lnTo>
                  <a:lnTo>
                    <a:pt x="544" y="250"/>
                  </a:lnTo>
                  <a:lnTo>
                    <a:pt x="560" y="254"/>
                  </a:lnTo>
                  <a:lnTo>
                    <a:pt x="573" y="249"/>
                  </a:lnTo>
                  <a:lnTo>
                    <a:pt x="588" y="260"/>
                  </a:lnTo>
                  <a:lnTo>
                    <a:pt x="587" y="282"/>
                  </a:lnTo>
                  <a:lnTo>
                    <a:pt x="582" y="296"/>
                  </a:lnTo>
                  <a:lnTo>
                    <a:pt x="573" y="311"/>
                  </a:lnTo>
                  <a:lnTo>
                    <a:pt x="582" y="324"/>
                  </a:lnTo>
                  <a:lnTo>
                    <a:pt x="587" y="339"/>
                  </a:lnTo>
                  <a:lnTo>
                    <a:pt x="585" y="391"/>
                  </a:lnTo>
                  <a:lnTo>
                    <a:pt x="585" y="408"/>
                  </a:lnTo>
                  <a:lnTo>
                    <a:pt x="602" y="425"/>
                  </a:lnTo>
                  <a:lnTo>
                    <a:pt x="593" y="439"/>
                  </a:lnTo>
                  <a:lnTo>
                    <a:pt x="594" y="452"/>
                  </a:lnTo>
                  <a:lnTo>
                    <a:pt x="577" y="477"/>
                  </a:lnTo>
                  <a:lnTo>
                    <a:pt x="565" y="481"/>
                  </a:lnTo>
                  <a:lnTo>
                    <a:pt x="541" y="483"/>
                  </a:lnTo>
                  <a:lnTo>
                    <a:pt x="532" y="479"/>
                  </a:lnTo>
                  <a:lnTo>
                    <a:pt x="513" y="486"/>
                  </a:lnTo>
                  <a:lnTo>
                    <a:pt x="503" y="490"/>
                  </a:lnTo>
                  <a:lnTo>
                    <a:pt x="539" y="491"/>
                  </a:lnTo>
                  <a:lnTo>
                    <a:pt x="568" y="497"/>
                  </a:lnTo>
                  <a:lnTo>
                    <a:pt x="580" y="503"/>
                  </a:lnTo>
                  <a:lnTo>
                    <a:pt x="592" y="487"/>
                  </a:lnTo>
                  <a:lnTo>
                    <a:pt x="606" y="464"/>
                  </a:lnTo>
                  <a:lnTo>
                    <a:pt x="614" y="448"/>
                  </a:lnTo>
                  <a:lnTo>
                    <a:pt x="611" y="424"/>
                  </a:lnTo>
                  <a:lnTo>
                    <a:pt x="616" y="412"/>
                  </a:lnTo>
                  <a:lnTo>
                    <a:pt x="632" y="410"/>
                  </a:lnTo>
                  <a:lnTo>
                    <a:pt x="640" y="419"/>
                  </a:lnTo>
                  <a:lnTo>
                    <a:pt x="648" y="430"/>
                  </a:lnTo>
                  <a:lnTo>
                    <a:pt x="644" y="452"/>
                  </a:lnTo>
                  <a:lnTo>
                    <a:pt x="663" y="459"/>
                  </a:lnTo>
                  <a:lnTo>
                    <a:pt x="669" y="455"/>
                  </a:lnTo>
                  <a:lnTo>
                    <a:pt x="651" y="446"/>
                  </a:lnTo>
                  <a:lnTo>
                    <a:pt x="656" y="435"/>
                  </a:lnTo>
                  <a:lnTo>
                    <a:pt x="654" y="415"/>
                  </a:lnTo>
                  <a:lnTo>
                    <a:pt x="637" y="401"/>
                  </a:lnTo>
                  <a:lnTo>
                    <a:pt x="603" y="402"/>
                  </a:lnTo>
                  <a:lnTo>
                    <a:pt x="599" y="375"/>
                  </a:lnTo>
                  <a:lnTo>
                    <a:pt x="608" y="355"/>
                  </a:lnTo>
                  <a:lnTo>
                    <a:pt x="594" y="317"/>
                  </a:lnTo>
                  <a:lnTo>
                    <a:pt x="599" y="295"/>
                  </a:lnTo>
                  <a:lnTo>
                    <a:pt x="616" y="279"/>
                  </a:lnTo>
                  <a:lnTo>
                    <a:pt x="620" y="261"/>
                  </a:lnTo>
                  <a:lnTo>
                    <a:pt x="626" y="279"/>
                  </a:lnTo>
                  <a:lnTo>
                    <a:pt x="621" y="297"/>
                  </a:lnTo>
                  <a:lnTo>
                    <a:pt x="622" y="320"/>
                  </a:lnTo>
                  <a:lnTo>
                    <a:pt x="663" y="331"/>
                  </a:lnTo>
                  <a:lnTo>
                    <a:pt x="654" y="318"/>
                  </a:lnTo>
                  <a:lnTo>
                    <a:pt x="642" y="312"/>
                  </a:lnTo>
                  <a:lnTo>
                    <a:pt x="635" y="293"/>
                  </a:lnTo>
                  <a:lnTo>
                    <a:pt x="641" y="289"/>
                  </a:lnTo>
                  <a:lnTo>
                    <a:pt x="654" y="293"/>
                  </a:lnTo>
                  <a:lnTo>
                    <a:pt x="649" y="281"/>
                  </a:lnTo>
                  <a:lnTo>
                    <a:pt x="662" y="275"/>
                  </a:lnTo>
                  <a:lnTo>
                    <a:pt x="674" y="270"/>
                  </a:lnTo>
                  <a:lnTo>
                    <a:pt x="691" y="273"/>
                  </a:lnTo>
                  <a:lnTo>
                    <a:pt x="693" y="251"/>
                  </a:lnTo>
                  <a:lnTo>
                    <a:pt x="691" y="228"/>
                  </a:lnTo>
                  <a:lnTo>
                    <a:pt x="701" y="218"/>
                  </a:lnTo>
                  <a:lnTo>
                    <a:pt x="735" y="216"/>
                  </a:lnTo>
                  <a:lnTo>
                    <a:pt x="760" y="209"/>
                  </a:lnTo>
                  <a:lnTo>
                    <a:pt x="764" y="203"/>
                  </a:lnTo>
                  <a:lnTo>
                    <a:pt x="765" y="181"/>
                  </a:lnTo>
                  <a:lnTo>
                    <a:pt x="774" y="155"/>
                  </a:lnTo>
                  <a:lnTo>
                    <a:pt x="786" y="138"/>
                  </a:lnTo>
                  <a:lnTo>
                    <a:pt x="806" y="122"/>
                  </a:lnTo>
                  <a:lnTo>
                    <a:pt x="834" y="113"/>
                  </a:lnTo>
                  <a:lnTo>
                    <a:pt x="859" y="105"/>
                  </a:lnTo>
                  <a:lnTo>
                    <a:pt x="863" y="100"/>
                  </a:lnTo>
                  <a:lnTo>
                    <a:pt x="854" y="91"/>
                  </a:lnTo>
                  <a:lnTo>
                    <a:pt x="877" y="91"/>
                  </a:lnTo>
                  <a:lnTo>
                    <a:pt x="877" y="86"/>
                  </a:lnTo>
                  <a:lnTo>
                    <a:pt x="891" y="90"/>
                  </a:lnTo>
                  <a:lnTo>
                    <a:pt x="889" y="98"/>
                  </a:lnTo>
                  <a:lnTo>
                    <a:pt x="902" y="98"/>
                  </a:lnTo>
                  <a:lnTo>
                    <a:pt x="920" y="94"/>
                  </a:lnTo>
                  <a:lnTo>
                    <a:pt x="932" y="84"/>
                  </a:lnTo>
                  <a:lnTo>
                    <a:pt x="936" y="76"/>
                  </a:lnTo>
                  <a:lnTo>
                    <a:pt x="942" y="68"/>
                  </a:lnTo>
                  <a:lnTo>
                    <a:pt x="949" y="53"/>
                  </a:lnTo>
                  <a:lnTo>
                    <a:pt x="961" y="33"/>
                  </a:lnTo>
                  <a:lnTo>
                    <a:pt x="988" y="6"/>
                  </a:lnTo>
                  <a:lnTo>
                    <a:pt x="998" y="0"/>
                  </a:lnTo>
                  <a:lnTo>
                    <a:pt x="1016" y="11"/>
                  </a:lnTo>
                  <a:lnTo>
                    <a:pt x="1017" y="23"/>
                  </a:lnTo>
                  <a:lnTo>
                    <a:pt x="1007" y="30"/>
                  </a:lnTo>
                  <a:lnTo>
                    <a:pt x="1007" y="35"/>
                  </a:lnTo>
                  <a:lnTo>
                    <a:pt x="1027" y="38"/>
                  </a:lnTo>
                  <a:lnTo>
                    <a:pt x="1036" y="40"/>
                  </a:lnTo>
                  <a:lnTo>
                    <a:pt x="1023" y="68"/>
                  </a:lnTo>
                  <a:lnTo>
                    <a:pt x="1044" y="66"/>
                  </a:lnTo>
                  <a:lnTo>
                    <a:pt x="1044" y="53"/>
                  </a:lnTo>
                  <a:lnTo>
                    <a:pt x="1059" y="56"/>
                  </a:lnTo>
                  <a:lnTo>
                    <a:pt x="1076" y="54"/>
                  </a:lnTo>
                  <a:lnTo>
                    <a:pt x="1097" y="48"/>
                  </a:lnTo>
                  <a:lnTo>
                    <a:pt x="1102" y="80"/>
                  </a:lnTo>
                  <a:lnTo>
                    <a:pt x="1111" y="85"/>
                  </a:lnTo>
                  <a:lnTo>
                    <a:pt x="1120" y="100"/>
                  </a:lnTo>
                  <a:lnTo>
                    <a:pt x="1115" y="118"/>
                  </a:lnTo>
                  <a:lnTo>
                    <a:pt x="1117" y="129"/>
                  </a:lnTo>
                  <a:lnTo>
                    <a:pt x="1110" y="151"/>
                  </a:lnTo>
                  <a:lnTo>
                    <a:pt x="1081" y="171"/>
                  </a:lnTo>
                  <a:lnTo>
                    <a:pt x="1044" y="214"/>
                  </a:lnTo>
                  <a:lnTo>
                    <a:pt x="1034" y="218"/>
                  </a:lnTo>
                  <a:lnTo>
                    <a:pt x="1031" y="228"/>
                  </a:lnTo>
                  <a:lnTo>
                    <a:pt x="1023" y="232"/>
                  </a:lnTo>
                  <a:lnTo>
                    <a:pt x="1027" y="235"/>
                  </a:lnTo>
                  <a:lnTo>
                    <a:pt x="1056" y="230"/>
                  </a:lnTo>
                  <a:lnTo>
                    <a:pt x="1063" y="224"/>
                  </a:lnTo>
                  <a:lnTo>
                    <a:pt x="1106" y="214"/>
                  </a:lnTo>
                  <a:lnTo>
                    <a:pt x="1134" y="214"/>
                  </a:lnTo>
                  <a:lnTo>
                    <a:pt x="1152" y="214"/>
                  </a:lnTo>
                  <a:lnTo>
                    <a:pt x="1176" y="214"/>
                  </a:lnTo>
                  <a:lnTo>
                    <a:pt x="1187" y="217"/>
                  </a:lnTo>
                  <a:lnTo>
                    <a:pt x="1184" y="231"/>
                  </a:lnTo>
                  <a:lnTo>
                    <a:pt x="1197" y="238"/>
                  </a:lnTo>
                  <a:lnTo>
                    <a:pt x="1220" y="242"/>
                  </a:lnTo>
                  <a:lnTo>
                    <a:pt x="1241" y="247"/>
                  </a:lnTo>
                  <a:lnTo>
                    <a:pt x="1253" y="240"/>
                  </a:lnTo>
                  <a:lnTo>
                    <a:pt x="1246" y="225"/>
                  </a:lnTo>
                  <a:lnTo>
                    <a:pt x="1245" y="218"/>
                  </a:lnTo>
                  <a:lnTo>
                    <a:pt x="1246" y="209"/>
                  </a:lnTo>
                  <a:lnTo>
                    <a:pt x="1250" y="207"/>
                  </a:lnTo>
                  <a:lnTo>
                    <a:pt x="1260" y="208"/>
                  </a:lnTo>
                  <a:lnTo>
                    <a:pt x="1281" y="218"/>
                  </a:lnTo>
                  <a:lnTo>
                    <a:pt x="1307" y="223"/>
                  </a:lnTo>
                  <a:lnTo>
                    <a:pt x="1317" y="233"/>
                  </a:lnTo>
                  <a:lnTo>
                    <a:pt x="1324" y="255"/>
                  </a:lnTo>
                  <a:lnTo>
                    <a:pt x="1325" y="273"/>
                  </a:lnTo>
                  <a:lnTo>
                    <a:pt x="1322" y="292"/>
                  </a:lnTo>
                  <a:lnTo>
                    <a:pt x="1329" y="313"/>
                  </a:lnTo>
                  <a:lnTo>
                    <a:pt x="1337" y="327"/>
                  </a:lnTo>
                  <a:lnTo>
                    <a:pt x="1349" y="336"/>
                  </a:lnTo>
                  <a:lnTo>
                    <a:pt x="1356" y="327"/>
                  </a:lnTo>
                  <a:lnTo>
                    <a:pt x="1362" y="315"/>
                  </a:lnTo>
                  <a:lnTo>
                    <a:pt x="1363" y="299"/>
                  </a:lnTo>
                  <a:lnTo>
                    <a:pt x="1369" y="288"/>
                  </a:lnTo>
                  <a:lnTo>
                    <a:pt x="1375" y="300"/>
                  </a:lnTo>
                  <a:lnTo>
                    <a:pt x="1386" y="310"/>
                  </a:lnTo>
                  <a:lnTo>
                    <a:pt x="1403" y="311"/>
                  </a:lnTo>
                  <a:lnTo>
                    <a:pt x="1416" y="308"/>
                  </a:lnTo>
                  <a:lnTo>
                    <a:pt x="1426" y="308"/>
                  </a:lnTo>
                  <a:lnTo>
                    <a:pt x="1441" y="321"/>
                  </a:lnTo>
                  <a:lnTo>
                    <a:pt x="1447" y="317"/>
                  </a:lnTo>
                  <a:lnTo>
                    <a:pt x="1440" y="313"/>
                  </a:lnTo>
                  <a:lnTo>
                    <a:pt x="1437" y="306"/>
                  </a:lnTo>
                  <a:lnTo>
                    <a:pt x="1447" y="303"/>
                  </a:lnTo>
                  <a:lnTo>
                    <a:pt x="1457" y="301"/>
                  </a:lnTo>
                  <a:lnTo>
                    <a:pt x="1460" y="293"/>
                  </a:lnTo>
                  <a:lnTo>
                    <a:pt x="1461" y="281"/>
                  </a:lnTo>
                  <a:lnTo>
                    <a:pt x="1456" y="276"/>
                  </a:lnTo>
                  <a:lnTo>
                    <a:pt x="1460" y="266"/>
                  </a:lnTo>
                  <a:lnTo>
                    <a:pt x="1479" y="261"/>
                  </a:lnTo>
                  <a:lnTo>
                    <a:pt x="1476" y="250"/>
                  </a:lnTo>
                  <a:lnTo>
                    <a:pt x="1492" y="253"/>
                  </a:lnTo>
                  <a:lnTo>
                    <a:pt x="1547" y="266"/>
                  </a:lnTo>
                  <a:lnTo>
                    <a:pt x="1564" y="272"/>
                  </a:lnTo>
                  <a:lnTo>
                    <a:pt x="1581" y="271"/>
                  </a:lnTo>
                  <a:lnTo>
                    <a:pt x="1594" y="284"/>
                  </a:lnTo>
                  <a:lnTo>
                    <a:pt x="1592" y="291"/>
                  </a:lnTo>
                  <a:lnTo>
                    <a:pt x="1594" y="304"/>
                  </a:lnTo>
                  <a:lnTo>
                    <a:pt x="1606" y="308"/>
                  </a:lnTo>
                  <a:lnTo>
                    <a:pt x="1616" y="312"/>
                  </a:lnTo>
                  <a:lnTo>
                    <a:pt x="1624" y="326"/>
                  </a:lnTo>
                  <a:lnTo>
                    <a:pt x="1626" y="336"/>
                  </a:lnTo>
                  <a:lnTo>
                    <a:pt x="1646" y="337"/>
                  </a:lnTo>
                  <a:lnTo>
                    <a:pt x="1657" y="331"/>
                  </a:lnTo>
                  <a:lnTo>
                    <a:pt x="1685" y="330"/>
                  </a:lnTo>
                  <a:lnTo>
                    <a:pt x="1703" y="330"/>
                  </a:lnTo>
                  <a:lnTo>
                    <a:pt x="1713" y="335"/>
                  </a:lnTo>
                  <a:lnTo>
                    <a:pt x="1722" y="347"/>
                  </a:lnTo>
                  <a:lnTo>
                    <a:pt x="1722" y="356"/>
                  </a:lnTo>
                  <a:lnTo>
                    <a:pt x="1723" y="365"/>
                  </a:lnTo>
                  <a:lnTo>
                    <a:pt x="1724" y="374"/>
                  </a:lnTo>
                  <a:lnTo>
                    <a:pt x="1726" y="383"/>
                  </a:lnTo>
                  <a:lnTo>
                    <a:pt x="1731" y="387"/>
                  </a:lnTo>
                  <a:lnTo>
                    <a:pt x="1741" y="388"/>
                  </a:lnTo>
                  <a:lnTo>
                    <a:pt x="1750" y="384"/>
                  </a:lnTo>
                  <a:lnTo>
                    <a:pt x="1761" y="379"/>
                  </a:lnTo>
                  <a:lnTo>
                    <a:pt x="1770" y="375"/>
                  </a:lnTo>
                  <a:lnTo>
                    <a:pt x="1776" y="375"/>
                  </a:lnTo>
                  <a:lnTo>
                    <a:pt x="1792" y="380"/>
                  </a:lnTo>
                  <a:lnTo>
                    <a:pt x="1806" y="381"/>
                  </a:lnTo>
                  <a:lnTo>
                    <a:pt x="1811" y="383"/>
                  </a:lnTo>
                  <a:lnTo>
                    <a:pt x="1821" y="374"/>
                  </a:lnTo>
                  <a:lnTo>
                    <a:pt x="1830" y="376"/>
                  </a:lnTo>
                  <a:lnTo>
                    <a:pt x="1830" y="390"/>
                  </a:lnTo>
                  <a:lnTo>
                    <a:pt x="1844" y="400"/>
                  </a:lnTo>
                  <a:lnTo>
                    <a:pt x="1847" y="412"/>
                  </a:lnTo>
                  <a:lnTo>
                    <a:pt x="1859" y="414"/>
                  </a:lnTo>
                  <a:lnTo>
                    <a:pt x="1866" y="419"/>
                  </a:lnTo>
                  <a:lnTo>
                    <a:pt x="1862" y="403"/>
                  </a:lnTo>
                  <a:lnTo>
                    <a:pt x="1861" y="385"/>
                  </a:lnTo>
                  <a:lnTo>
                    <a:pt x="1862" y="363"/>
                  </a:lnTo>
                  <a:lnTo>
                    <a:pt x="1890" y="370"/>
                  </a:lnTo>
                  <a:lnTo>
                    <a:pt x="1905" y="371"/>
                  </a:lnTo>
                  <a:lnTo>
                    <a:pt x="1932" y="372"/>
                  </a:lnTo>
                  <a:lnTo>
                    <a:pt x="1956" y="385"/>
                  </a:lnTo>
                  <a:lnTo>
                    <a:pt x="2049" y="455"/>
                  </a:lnTo>
                  <a:lnTo>
                    <a:pt x="2053" y="471"/>
                  </a:lnTo>
                  <a:lnTo>
                    <a:pt x="2047" y="489"/>
                  </a:lnTo>
                  <a:lnTo>
                    <a:pt x="2057" y="497"/>
                  </a:lnTo>
                  <a:lnTo>
                    <a:pt x="2062" y="494"/>
                  </a:lnTo>
                  <a:lnTo>
                    <a:pt x="2060" y="484"/>
                  </a:lnTo>
                  <a:lnTo>
                    <a:pt x="2062" y="474"/>
                  </a:lnTo>
                  <a:lnTo>
                    <a:pt x="2072" y="475"/>
                  </a:lnTo>
                  <a:lnTo>
                    <a:pt x="2086" y="476"/>
                  </a:lnTo>
                  <a:lnTo>
                    <a:pt x="2100" y="485"/>
                  </a:lnTo>
                  <a:lnTo>
                    <a:pt x="2120" y="503"/>
                  </a:lnTo>
                  <a:lnTo>
                    <a:pt x="2103" y="525"/>
                  </a:lnTo>
                  <a:lnTo>
                    <a:pt x="2092" y="526"/>
                  </a:lnTo>
                  <a:lnTo>
                    <a:pt x="2087" y="525"/>
                  </a:lnTo>
                  <a:lnTo>
                    <a:pt x="2090" y="536"/>
                  </a:lnTo>
                  <a:lnTo>
                    <a:pt x="2086" y="555"/>
                  </a:lnTo>
                  <a:lnTo>
                    <a:pt x="2077" y="564"/>
                  </a:lnTo>
                  <a:lnTo>
                    <a:pt x="2059" y="555"/>
                  </a:lnTo>
                  <a:lnTo>
                    <a:pt x="2048" y="549"/>
                  </a:lnTo>
                  <a:lnTo>
                    <a:pt x="2038" y="537"/>
                  </a:lnTo>
                  <a:lnTo>
                    <a:pt x="2038" y="528"/>
                  </a:lnTo>
                  <a:lnTo>
                    <a:pt x="2029" y="521"/>
                  </a:lnTo>
                  <a:lnTo>
                    <a:pt x="2019" y="520"/>
                  </a:lnTo>
                  <a:lnTo>
                    <a:pt x="2006" y="521"/>
                  </a:lnTo>
                  <a:lnTo>
                    <a:pt x="2004" y="516"/>
                  </a:lnTo>
                  <a:lnTo>
                    <a:pt x="2003" y="508"/>
                  </a:lnTo>
                  <a:lnTo>
                    <a:pt x="2003" y="498"/>
                  </a:lnTo>
                  <a:lnTo>
                    <a:pt x="1995" y="503"/>
                  </a:lnTo>
                  <a:lnTo>
                    <a:pt x="1990" y="510"/>
                  </a:lnTo>
                  <a:lnTo>
                    <a:pt x="1992" y="518"/>
                  </a:lnTo>
                  <a:lnTo>
                    <a:pt x="1992" y="530"/>
                  </a:lnTo>
                  <a:lnTo>
                    <a:pt x="1990" y="542"/>
                  </a:lnTo>
                  <a:lnTo>
                    <a:pt x="1979" y="550"/>
                  </a:lnTo>
                  <a:lnTo>
                    <a:pt x="1967" y="563"/>
                  </a:lnTo>
                  <a:lnTo>
                    <a:pt x="1973" y="579"/>
                  </a:lnTo>
                  <a:lnTo>
                    <a:pt x="1977" y="600"/>
                  </a:lnTo>
                  <a:lnTo>
                    <a:pt x="1980" y="616"/>
                  </a:lnTo>
                  <a:lnTo>
                    <a:pt x="1970" y="621"/>
                  </a:lnTo>
                  <a:lnTo>
                    <a:pt x="1953" y="610"/>
                  </a:lnTo>
                  <a:lnTo>
                    <a:pt x="1935" y="623"/>
                  </a:lnTo>
                  <a:lnTo>
                    <a:pt x="1917" y="635"/>
                  </a:lnTo>
                  <a:lnTo>
                    <a:pt x="1887" y="654"/>
                  </a:lnTo>
                  <a:lnTo>
                    <a:pt x="1866" y="672"/>
                  </a:lnTo>
                  <a:lnTo>
                    <a:pt x="1860" y="684"/>
                  </a:lnTo>
                  <a:lnTo>
                    <a:pt x="1849" y="670"/>
                  </a:lnTo>
                  <a:lnTo>
                    <a:pt x="1821" y="671"/>
                  </a:lnTo>
                  <a:lnTo>
                    <a:pt x="1805" y="685"/>
                  </a:lnTo>
                  <a:lnTo>
                    <a:pt x="1805" y="671"/>
                  </a:lnTo>
                  <a:lnTo>
                    <a:pt x="1791" y="683"/>
                  </a:lnTo>
                  <a:lnTo>
                    <a:pt x="1778" y="687"/>
                  </a:lnTo>
                  <a:lnTo>
                    <a:pt x="1763" y="705"/>
                  </a:lnTo>
                  <a:lnTo>
                    <a:pt x="1750" y="728"/>
                  </a:lnTo>
                  <a:lnTo>
                    <a:pt x="1753" y="736"/>
                  </a:lnTo>
                  <a:lnTo>
                    <a:pt x="1760" y="733"/>
                  </a:lnTo>
                  <a:lnTo>
                    <a:pt x="1768" y="737"/>
                  </a:lnTo>
                  <a:lnTo>
                    <a:pt x="1760" y="750"/>
                  </a:lnTo>
                  <a:lnTo>
                    <a:pt x="1762" y="761"/>
                  </a:lnTo>
                  <a:lnTo>
                    <a:pt x="1769" y="767"/>
                  </a:lnTo>
                  <a:lnTo>
                    <a:pt x="1769" y="776"/>
                  </a:lnTo>
                  <a:lnTo>
                    <a:pt x="1754" y="776"/>
                  </a:lnTo>
                  <a:lnTo>
                    <a:pt x="1751" y="784"/>
                  </a:lnTo>
                  <a:lnTo>
                    <a:pt x="1749" y="794"/>
                  </a:lnTo>
                  <a:lnTo>
                    <a:pt x="1754" y="803"/>
                  </a:lnTo>
                  <a:lnTo>
                    <a:pt x="1747" y="814"/>
                  </a:lnTo>
                  <a:lnTo>
                    <a:pt x="1737" y="812"/>
                  </a:lnTo>
                  <a:lnTo>
                    <a:pt x="1729" y="815"/>
                  </a:lnTo>
                  <a:lnTo>
                    <a:pt x="1725" y="827"/>
                  </a:lnTo>
                  <a:lnTo>
                    <a:pt x="1726" y="846"/>
                  </a:lnTo>
                  <a:lnTo>
                    <a:pt x="1715" y="846"/>
                  </a:lnTo>
                  <a:lnTo>
                    <a:pt x="1702" y="871"/>
                  </a:lnTo>
                  <a:lnTo>
                    <a:pt x="1683" y="889"/>
                  </a:lnTo>
                  <a:lnTo>
                    <a:pt x="1674" y="850"/>
                  </a:lnTo>
                  <a:lnTo>
                    <a:pt x="1669" y="814"/>
                  </a:lnTo>
                  <a:lnTo>
                    <a:pt x="1667" y="782"/>
                  </a:lnTo>
                  <a:lnTo>
                    <a:pt x="1673" y="761"/>
                  </a:lnTo>
                  <a:lnTo>
                    <a:pt x="1688" y="742"/>
                  </a:lnTo>
                  <a:lnTo>
                    <a:pt x="1688" y="737"/>
                  </a:lnTo>
                  <a:lnTo>
                    <a:pt x="1702" y="729"/>
                  </a:lnTo>
                  <a:lnTo>
                    <a:pt x="1714" y="723"/>
                  </a:lnTo>
                  <a:lnTo>
                    <a:pt x="1721" y="709"/>
                  </a:lnTo>
                  <a:lnTo>
                    <a:pt x="1736" y="692"/>
                  </a:lnTo>
                  <a:lnTo>
                    <a:pt x="1752" y="668"/>
                  </a:lnTo>
                  <a:lnTo>
                    <a:pt x="1774" y="658"/>
                  </a:lnTo>
                  <a:lnTo>
                    <a:pt x="1773" y="639"/>
                  </a:lnTo>
                  <a:lnTo>
                    <a:pt x="1783" y="625"/>
                  </a:lnTo>
                  <a:lnTo>
                    <a:pt x="1793" y="623"/>
                  </a:lnTo>
                  <a:lnTo>
                    <a:pt x="1791" y="617"/>
                  </a:lnTo>
                  <a:lnTo>
                    <a:pt x="1781" y="614"/>
                  </a:lnTo>
                  <a:lnTo>
                    <a:pt x="1766" y="616"/>
                  </a:lnTo>
                  <a:lnTo>
                    <a:pt x="1763" y="639"/>
                  </a:lnTo>
                  <a:lnTo>
                    <a:pt x="1739" y="659"/>
                  </a:lnTo>
                  <a:lnTo>
                    <a:pt x="1729" y="660"/>
                  </a:lnTo>
                  <a:lnTo>
                    <a:pt x="1728" y="652"/>
                  </a:lnTo>
                  <a:lnTo>
                    <a:pt x="1724" y="646"/>
                  </a:lnTo>
                  <a:lnTo>
                    <a:pt x="1726" y="636"/>
                  </a:lnTo>
                  <a:lnTo>
                    <a:pt x="1718" y="636"/>
                  </a:lnTo>
                  <a:lnTo>
                    <a:pt x="1707" y="634"/>
                  </a:lnTo>
                  <a:lnTo>
                    <a:pt x="1686" y="636"/>
                  </a:lnTo>
                  <a:lnTo>
                    <a:pt x="1677" y="647"/>
                  </a:lnTo>
                  <a:lnTo>
                    <a:pt x="1667" y="666"/>
                  </a:lnTo>
                  <a:lnTo>
                    <a:pt x="1648" y="679"/>
                  </a:lnTo>
                  <a:lnTo>
                    <a:pt x="1661" y="696"/>
                  </a:lnTo>
                  <a:lnTo>
                    <a:pt x="1662" y="702"/>
                  </a:lnTo>
                  <a:lnTo>
                    <a:pt x="1630" y="708"/>
                  </a:lnTo>
                  <a:lnTo>
                    <a:pt x="1617" y="708"/>
                  </a:lnTo>
                  <a:lnTo>
                    <a:pt x="1616" y="701"/>
                  </a:lnTo>
                  <a:lnTo>
                    <a:pt x="1614" y="686"/>
                  </a:lnTo>
                  <a:lnTo>
                    <a:pt x="1583" y="686"/>
                  </a:lnTo>
                  <a:lnTo>
                    <a:pt x="1580" y="692"/>
                  </a:lnTo>
                  <a:lnTo>
                    <a:pt x="1546" y="693"/>
                  </a:lnTo>
                  <a:lnTo>
                    <a:pt x="1503" y="696"/>
                  </a:lnTo>
                  <a:lnTo>
                    <a:pt x="1460" y="740"/>
                  </a:lnTo>
                  <a:lnTo>
                    <a:pt x="1408" y="804"/>
                  </a:lnTo>
                  <a:lnTo>
                    <a:pt x="1409" y="810"/>
                  </a:lnTo>
                  <a:lnTo>
                    <a:pt x="1422" y="810"/>
                  </a:lnTo>
                  <a:lnTo>
                    <a:pt x="1421" y="822"/>
                  </a:lnTo>
                  <a:lnTo>
                    <a:pt x="1422" y="827"/>
                  </a:lnTo>
                  <a:lnTo>
                    <a:pt x="1428" y="821"/>
                  </a:lnTo>
                  <a:lnTo>
                    <a:pt x="1430" y="818"/>
                  </a:lnTo>
                  <a:lnTo>
                    <a:pt x="1434" y="823"/>
                  </a:lnTo>
                  <a:lnTo>
                    <a:pt x="1428" y="835"/>
                  </a:lnTo>
                  <a:lnTo>
                    <a:pt x="1428" y="837"/>
                  </a:lnTo>
                  <a:lnTo>
                    <a:pt x="1439" y="832"/>
                  </a:lnTo>
                  <a:lnTo>
                    <a:pt x="1450" y="820"/>
                  </a:lnTo>
                  <a:lnTo>
                    <a:pt x="1460" y="817"/>
                  </a:lnTo>
                  <a:lnTo>
                    <a:pt x="1468" y="822"/>
                  </a:lnTo>
                  <a:lnTo>
                    <a:pt x="1478" y="842"/>
                  </a:lnTo>
                  <a:lnTo>
                    <a:pt x="1482" y="855"/>
                  </a:lnTo>
                  <a:lnTo>
                    <a:pt x="1482" y="868"/>
                  </a:lnTo>
                  <a:lnTo>
                    <a:pt x="1474" y="886"/>
                  </a:lnTo>
                  <a:lnTo>
                    <a:pt x="1473" y="904"/>
                  </a:lnTo>
                  <a:lnTo>
                    <a:pt x="1476" y="915"/>
                  </a:lnTo>
                  <a:lnTo>
                    <a:pt x="1471" y="934"/>
                  </a:lnTo>
                  <a:lnTo>
                    <a:pt x="1450" y="968"/>
                  </a:lnTo>
                  <a:lnTo>
                    <a:pt x="1432" y="997"/>
                  </a:lnTo>
                  <a:lnTo>
                    <a:pt x="1408" y="1028"/>
                  </a:lnTo>
                  <a:lnTo>
                    <a:pt x="1389" y="1045"/>
                  </a:lnTo>
                  <a:lnTo>
                    <a:pt x="1374" y="1049"/>
                  </a:lnTo>
                  <a:lnTo>
                    <a:pt x="1365" y="1045"/>
                  </a:lnTo>
                  <a:lnTo>
                    <a:pt x="1357" y="1058"/>
                  </a:lnTo>
                  <a:lnTo>
                    <a:pt x="1356" y="1057"/>
                  </a:lnTo>
                  <a:lnTo>
                    <a:pt x="1356" y="1056"/>
                  </a:lnTo>
                  <a:lnTo>
                    <a:pt x="1356" y="1055"/>
                  </a:lnTo>
                  <a:lnTo>
                    <a:pt x="1355" y="1055"/>
                  </a:lnTo>
                  <a:lnTo>
                    <a:pt x="1355" y="1054"/>
                  </a:lnTo>
                  <a:lnTo>
                    <a:pt x="1355" y="1053"/>
                  </a:lnTo>
                  <a:lnTo>
                    <a:pt x="1354" y="1052"/>
                  </a:lnTo>
                  <a:lnTo>
                    <a:pt x="1352" y="1051"/>
                  </a:lnTo>
                  <a:lnTo>
                    <a:pt x="1352" y="1050"/>
                  </a:lnTo>
                  <a:lnTo>
                    <a:pt x="1351" y="1049"/>
                  </a:lnTo>
                  <a:lnTo>
                    <a:pt x="1350" y="1041"/>
                  </a:lnTo>
                  <a:lnTo>
                    <a:pt x="1353" y="1031"/>
                  </a:lnTo>
                  <a:lnTo>
                    <a:pt x="1353" y="1029"/>
                  </a:lnTo>
                  <a:lnTo>
                    <a:pt x="1352" y="1019"/>
                  </a:lnTo>
                  <a:lnTo>
                    <a:pt x="1356" y="1010"/>
                  </a:lnTo>
                  <a:lnTo>
                    <a:pt x="1363" y="1005"/>
                  </a:lnTo>
                  <a:lnTo>
                    <a:pt x="1374" y="1008"/>
                  </a:lnTo>
                  <a:lnTo>
                    <a:pt x="1387" y="978"/>
                  </a:lnTo>
                  <a:lnTo>
                    <a:pt x="1399" y="944"/>
                  </a:lnTo>
                  <a:lnTo>
                    <a:pt x="1384" y="949"/>
                  </a:lnTo>
                  <a:lnTo>
                    <a:pt x="1366" y="955"/>
                  </a:lnTo>
                  <a:lnTo>
                    <a:pt x="1346" y="957"/>
                  </a:lnTo>
                  <a:lnTo>
                    <a:pt x="1343" y="947"/>
                  </a:lnTo>
                  <a:lnTo>
                    <a:pt x="1339" y="935"/>
                  </a:lnTo>
                  <a:lnTo>
                    <a:pt x="1327" y="923"/>
                  </a:lnTo>
                  <a:lnTo>
                    <a:pt x="1308" y="918"/>
                  </a:lnTo>
                  <a:lnTo>
                    <a:pt x="1300" y="913"/>
                  </a:lnTo>
                  <a:lnTo>
                    <a:pt x="1301" y="902"/>
                  </a:lnTo>
                  <a:lnTo>
                    <a:pt x="1298" y="898"/>
                  </a:lnTo>
                  <a:lnTo>
                    <a:pt x="1291" y="870"/>
                  </a:lnTo>
                  <a:lnTo>
                    <a:pt x="1282" y="849"/>
                  </a:lnTo>
                  <a:lnTo>
                    <a:pt x="1270" y="841"/>
                  </a:lnTo>
                  <a:lnTo>
                    <a:pt x="1251" y="834"/>
                  </a:lnTo>
                  <a:lnTo>
                    <a:pt x="1235" y="833"/>
                  </a:lnTo>
                  <a:lnTo>
                    <a:pt x="1225" y="835"/>
                  </a:lnTo>
                  <a:lnTo>
                    <a:pt x="1209" y="848"/>
                  </a:lnTo>
                  <a:lnTo>
                    <a:pt x="1209" y="855"/>
                  </a:lnTo>
                  <a:lnTo>
                    <a:pt x="1211" y="866"/>
                  </a:lnTo>
                  <a:lnTo>
                    <a:pt x="1199" y="884"/>
                  </a:lnTo>
                  <a:lnTo>
                    <a:pt x="1195" y="901"/>
                  </a:lnTo>
                  <a:lnTo>
                    <a:pt x="1189" y="909"/>
                  </a:lnTo>
                  <a:lnTo>
                    <a:pt x="1174" y="918"/>
                  </a:lnTo>
                  <a:lnTo>
                    <a:pt x="1159" y="913"/>
                  </a:lnTo>
                  <a:lnTo>
                    <a:pt x="1147" y="913"/>
                  </a:lnTo>
                  <a:lnTo>
                    <a:pt x="1135" y="904"/>
                  </a:lnTo>
                  <a:lnTo>
                    <a:pt x="1130" y="907"/>
                  </a:lnTo>
                  <a:lnTo>
                    <a:pt x="1111" y="918"/>
                  </a:lnTo>
                  <a:lnTo>
                    <a:pt x="1085" y="926"/>
                  </a:lnTo>
                  <a:lnTo>
                    <a:pt x="1053" y="920"/>
                  </a:lnTo>
                  <a:lnTo>
                    <a:pt x="1045" y="912"/>
                  </a:lnTo>
                  <a:lnTo>
                    <a:pt x="1024" y="904"/>
                  </a:lnTo>
                  <a:lnTo>
                    <a:pt x="1013" y="902"/>
                  </a:lnTo>
                  <a:lnTo>
                    <a:pt x="996" y="906"/>
                  </a:lnTo>
                  <a:lnTo>
                    <a:pt x="981" y="902"/>
                  </a:lnTo>
                  <a:lnTo>
                    <a:pt x="974" y="894"/>
                  </a:lnTo>
                  <a:lnTo>
                    <a:pt x="974" y="885"/>
                  </a:lnTo>
                  <a:lnTo>
                    <a:pt x="966" y="879"/>
                  </a:lnTo>
                  <a:lnTo>
                    <a:pt x="954" y="875"/>
                  </a:lnTo>
                  <a:lnTo>
                    <a:pt x="950" y="876"/>
                  </a:lnTo>
                  <a:lnTo>
                    <a:pt x="951" y="885"/>
                  </a:lnTo>
                  <a:lnTo>
                    <a:pt x="951" y="893"/>
                  </a:lnTo>
                  <a:lnTo>
                    <a:pt x="946" y="906"/>
                  </a:lnTo>
                  <a:lnTo>
                    <a:pt x="940" y="909"/>
                  </a:lnTo>
                  <a:lnTo>
                    <a:pt x="932" y="909"/>
                  </a:lnTo>
                  <a:lnTo>
                    <a:pt x="925" y="909"/>
                  </a:lnTo>
                  <a:lnTo>
                    <a:pt x="907" y="908"/>
                  </a:lnTo>
                  <a:lnTo>
                    <a:pt x="895" y="907"/>
                  </a:lnTo>
                  <a:lnTo>
                    <a:pt x="883" y="907"/>
                  </a:lnTo>
                  <a:lnTo>
                    <a:pt x="873" y="904"/>
                  </a:lnTo>
                  <a:lnTo>
                    <a:pt x="857" y="899"/>
                  </a:lnTo>
                  <a:lnTo>
                    <a:pt x="844" y="897"/>
                  </a:lnTo>
                  <a:lnTo>
                    <a:pt x="835" y="898"/>
                  </a:lnTo>
                  <a:lnTo>
                    <a:pt x="823" y="905"/>
                  </a:lnTo>
                  <a:lnTo>
                    <a:pt x="811" y="913"/>
                  </a:lnTo>
                  <a:lnTo>
                    <a:pt x="792" y="924"/>
                  </a:lnTo>
                  <a:lnTo>
                    <a:pt x="787" y="925"/>
                  </a:lnTo>
                  <a:lnTo>
                    <a:pt x="779" y="930"/>
                  </a:lnTo>
                  <a:lnTo>
                    <a:pt x="755" y="899"/>
                  </a:lnTo>
                  <a:lnTo>
                    <a:pt x="723" y="882"/>
                  </a:lnTo>
                  <a:lnTo>
                    <a:pt x="716" y="881"/>
                  </a:lnTo>
                  <a:lnTo>
                    <a:pt x="704" y="878"/>
                  </a:lnTo>
                  <a:lnTo>
                    <a:pt x="694" y="874"/>
                  </a:lnTo>
                  <a:lnTo>
                    <a:pt x="678" y="855"/>
                  </a:lnTo>
                  <a:lnTo>
                    <a:pt x="671" y="830"/>
                  </a:lnTo>
                  <a:lnTo>
                    <a:pt x="663" y="818"/>
                  </a:lnTo>
                  <a:lnTo>
                    <a:pt x="657" y="820"/>
                  </a:lnTo>
                  <a:lnTo>
                    <a:pt x="647" y="829"/>
                  </a:lnTo>
                  <a:lnTo>
                    <a:pt x="646" y="833"/>
                  </a:lnTo>
                  <a:lnTo>
                    <a:pt x="643" y="833"/>
                  </a:lnTo>
                  <a:lnTo>
                    <a:pt x="637" y="824"/>
                  </a:lnTo>
                  <a:lnTo>
                    <a:pt x="632" y="808"/>
                  </a:lnTo>
                  <a:lnTo>
                    <a:pt x="616" y="808"/>
                  </a:lnTo>
                  <a:lnTo>
                    <a:pt x="599" y="807"/>
                  </a:lnTo>
                  <a:lnTo>
                    <a:pt x="591" y="799"/>
                  </a:lnTo>
                  <a:lnTo>
                    <a:pt x="576" y="786"/>
                  </a:lnTo>
                  <a:lnTo>
                    <a:pt x="569" y="782"/>
                  </a:lnTo>
                  <a:lnTo>
                    <a:pt x="548" y="783"/>
                  </a:lnTo>
                  <a:lnTo>
                    <a:pt x="528" y="790"/>
                  </a:lnTo>
                  <a:lnTo>
                    <a:pt x="492" y="808"/>
                  </a:lnTo>
                  <a:lnTo>
                    <a:pt x="462" y="820"/>
                  </a:lnTo>
                  <a:lnTo>
                    <a:pt x="444" y="828"/>
                  </a:lnTo>
                  <a:lnTo>
                    <a:pt x="434" y="842"/>
                  </a:lnTo>
                  <a:lnTo>
                    <a:pt x="429" y="856"/>
                  </a:lnTo>
                  <a:lnTo>
                    <a:pt x="431" y="868"/>
                  </a:lnTo>
                  <a:lnTo>
                    <a:pt x="441" y="877"/>
                  </a:lnTo>
                  <a:lnTo>
                    <a:pt x="441" y="884"/>
                  </a:lnTo>
                  <a:lnTo>
                    <a:pt x="434" y="895"/>
                  </a:lnTo>
                  <a:lnTo>
                    <a:pt x="425" y="896"/>
                  </a:lnTo>
                  <a:lnTo>
                    <a:pt x="418" y="894"/>
                  </a:lnTo>
                  <a:lnTo>
                    <a:pt x="412" y="885"/>
                  </a:lnTo>
                  <a:lnTo>
                    <a:pt x="402" y="882"/>
                  </a:lnTo>
                  <a:lnTo>
                    <a:pt x="366" y="879"/>
                  </a:lnTo>
                  <a:lnTo>
                    <a:pt x="353" y="882"/>
                  </a:lnTo>
                  <a:lnTo>
                    <a:pt x="340" y="882"/>
                  </a:lnTo>
                  <a:lnTo>
                    <a:pt x="327" y="875"/>
                  </a:lnTo>
                  <a:lnTo>
                    <a:pt x="316" y="878"/>
                  </a:lnTo>
                  <a:lnTo>
                    <a:pt x="306" y="889"/>
                  </a:lnTo>
                  <a:lnTo>
                    <a:pt x="296" y="890"/>
                  </a:lnTo>
                  <a:lnTo>
                    <a:pt x="287" y="895"/>
                  </a:lnTo>
                  <a:lnTo>
                    <a:pt x="283" y="911"/>
                  </a:lnTo>
                  <a:lnTo>
                    <a:pt x="280" y="915"/>
                  </a:lnTo>
                  <a:lnTo>
                    <a:pt x="266" y="907"/>
                  </a:lnTo>
                  <a:lnTo>
                    <a:pt x="260" y="904"/>
                  </a:lnTo>
                  <a:lnTo>
                    <a:pt x="256" y="911"/>
                  </a:lnTo>
                  <a:lnTo>
                    <a:pt x="249" y="937"/>
                  </a:lnTo>
                  <a:lnTo>
                    <a:pt x="252" y="947"/>
                  </a:lnTo>
                  <a:lnTo>
                    <a:pt x="281" y="99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2" name="Freeform 1266"/>
            <p:cNvSpPr>
              <a:spLocks/>
            </p:cNvSpPr>
            <p:nvPr userDrawn="1"/>
          </p:nvSpPr>
          <p:spPr bwMode="auto">
            <a:xfrm>
              <a:off x="1267" y="1106"/>
              <a:ext cx="2030" cy="1059"/>
            </a:xfrm>
            <a:custGeom>
              <a:avLst/>
              <a:gdLst/>
              <a:ahLst/>
              <a:cxnLst>
                <a:cxn ang="0">
                  <a:pos x="10" y="564"/>
                </a:cxn>
                <a:cxn ang="0">
                  <a:pos x="38" y="559"/>
                </a:cxn>
                <a:cxn ang="0">
                  <a:pos x="47" y="546"/>
                </a:cxn>
                <a:cxn ang="0">
                  <a:pos x="71" y="526"/>
                </a:cxn>
                <a:cxn ang="0">
                  <a:pos x="115" y="504"/>
                </a:cxn>
                <a:cxn ang="0">
                  <a:pos x="130" y="480"/>
                </a:cxn>
                <a:cxn ang="0">
                  <a:pos x="117" y="419"/>
                </a:cxn>
                <a:cxn ang="0">
                  <a:pos x="158" y="448"/>
                </a:cxn>
                <a:cxn ang="0">
                  <a:pos x="156" y="483"/>
                </a:cxn>
                <a:cxn ang="0">
                  <a:pos x="194" y="445"/>
                </a:cxn>
                <a:cxn ang="0">
                  <a:pos x="273" y="425"/>
                </a:cxn>
                <a:cxn ang="0">
                  <a:pos x="418" y="409"/>
                </a:cxn>
                <a:cxn ang="0">
                  <a:pos x="420" y="323"/>
                </a:cxn>
                <a:cxn ang="0">
                  <a:pos x="491" y="324"/>
                </a:cxn>
                <a:cxn ang="0">
                  <a:pos x="441" y="479"/>
                </a:cxn>
                <a:cxn ang="0">
                  <a:pos x="525" y="412"/>
                </a:cxn>
                <a:cxn ang="0">
                  <a:pos x="546" y="401"/>
                </a:cxn>
                <a:cxn ang="0">
                  <a:pos x="531" y="320"/>
                </a:cxn>
                <a:cxn ang="0">
                  <a:pos x="600" y="273"/>
                </a:cxn>
                <a:cxn ang="0">
                  <a:pos x="715" y="122"/>
                </a:cxn>
                <a:cxn ang="0">
                  <a:pos x="829" y="94"/>
                </a:cxn>
                <a:cxn ang="0">
                  <a:pos x="916" y="30"/>
                </a:cxn>
                <a:cxn ang="0">
                  <a:pos x="1011" y="80"/>
                </a:cxn>
                <a:cxn ang="0">
                  <a:pos x="932" y="232"/>
                </a:cxn>
                <a:cxn ang="0">
                  <a:pos x="1106" y="238"/>
                </a:cxn>
                <a:cxn ang="0">
                  <a:pos x="1216" y="223"/>
                </a:cxn>
                <a:cxn ang="0">
                  <a:pos x="1272" y="299"/>
                </a:cxn>
                <a:cxn ang="0">
                  <a:pos x="1346" y="306"/>
                </a:cxn>
                <a:cxn ang="0">
                  <a:pos x="1456" y="266"/>
                </a:cxn>
                <a:cxn ang="0">
                  <a:pos x="1555" y="337"/>
                </a:cxn>
                <a:cxn ang="0">
                  <a:pos x="1640" y="387"/>
                </a:cxn>
                <a:cxn ang="0">
                  <a:pos x="1739" y="376"/>
                </a:cxn>
                <a:cxn ang="0">
                  <a:pos x="1814" y="371"/>
                </a:cxn>
                <a:cxn ang="0">
                  <a:pos x="1981" y="475"/>
                </a:cxn>
                <a:cxn ang="0">
                  <a:pos x="1968" y="555"/>
                </a:cxn>
                <a:cxn ang="0">
                  <a:pos x="1904" y="503"/>
                </a:cxn>
                <a:cxn ang="0">
                  <a:pos x="1879" y="621"/>
                </a:cxn>
                <a:cxn ang="0">
                  <a:pos x="1714" y="671"/>
                </a:cxn>
                <a:cxn ang="0">
                  <a:pos x="1678" y="767"/>
                </a:cxn>
                <a:cxn ang="0">
                  <a:pos x="1635" y="846"/>
                </a:cxn>
                <a:cxn ang="0">
                  <a:pos x="1611" y="729"/>
                </a:cxn>
                <a:cxn ang="0">
                  <a:pos x="1690" y="614"/>
                </a:cxn>
                <a:cxn ang="0">
                  <a:pos x="1595" y="636"/>
                </a:cxn>
                <a:cxn ang="0">
                  <a:pos x="1492" y="686"/>
                </a:cxn>
                <a:cxn ang="0">
                  <a:pos x="1337" y="821"/>
                </a:cxn>
                <a:cxn ang="0">
                  <a:pos x="1391" y="855"/>
                </a:cxn>
                <a:cxn ang="0">
                  <a:pos x="1283" y="1049"/>
                </a:cxn>
                <a:cxn ang="0">
                  <a:pos x="1261" y="1051"/>
                </a:cxn>
                <a:cxn ang="0">
                  <a:pos x="1296" y="978"/>
                </a:cxn>
                <a:cxn ang="0">
                  <a:pos x="1210" y="902"/>
                </a:cxn>
                <a:cxn ang="0">
                  <a:pos x="1120" y="866"/>
                </a:cxn>
                <a:cxn ang="0">
                  <a:pos x="994" y="926"/>
                </a:cxn>
                <a:cxn ang="0">
                  <a:pos x="863" y="875"/>
                </a:cxn>
                <a:cxn ang="0">
                  <a:pos x="792" y="907"/>
                </a:cxn>
                <a:cxn ang="0">
                  <a:pos x="664" y="899"/>
                </a:cxn>
                <a:cxn ang="0">
                  <a:pos x="555" y="833"/>
                </a:cxn>
                <a:cxn ang="0">
                  <a:pos x="437" y="790"/>
                </a:cxn>
                <a:cxn ang="0">
                  <a:pos x="334" y="896"/>
                </a:cxn>
                <a:cxn ang="0">
                  <a:pos x="205" y="890"/>
                </a:cxn>
              </a:cxnLst>
              <a:rect l="0" t="0" r="r" b="b"/>
              <a:pathLst>
                <a:path w="2030" h="1059">
                  <a:moveTo>
                    <a:pt x="0" y="508"/>
                  </a:moveTo>
                  <a:lnTo>
                    <a:pt x="4" y="515"/>
                  </a:lnTo>
                  <a:lnTo>
                    <a:pt x="4" y="521"/>
                  </a:lnTo>
                  <a:lnTo>
                    <a:pt x="3" y="528"/>
                  </a:lnTo>
                  <a:lnTo>
                    <a:pt x="0" y="530"/>
                  </a:lnTo>
                  <a:lnTo>
                    <a:pt x="1" y="535"/>
                  </a:lnTo>
                  <a:lnTo>
                    <a:pt x="4" y="538"/>
                  </a:lnTo>
                  <a:lnTo>
                    <a:pt x="5" y="556"/>
                  </a:lnTo>
                  <a:lnTo>
                    <a:pt x="7" y="560"/>
                  </a:lnTo>
                  <a:lnTo>
                    <a:pt x="10" y="564"/>
                  </a:lnTo>
                  <a:lnTo>
                    <a:pt x="19" y="570"/>
                  </a:lnTo>
                  <a:lnTo>
                    <a:pt x="30" y="575"/>
                  </a:lnTo>
                  <a:lnTo>
                    <a:pt x="37" y="577"/>
                  </a:lnTo>
                  <a:lnTo>
                    <a:pt x="44" y="577"/>
                  </a:lnTo>
                  <a:lnTo>
                    <a:pt x="47" y="574"/>
                  </a:lnTo>
                  <a:lnTo>
                    <a:pt x="47" y="565"/>
                  </a:lnTo>
                  <a:lnTo>
                    <a:pt x="47" y="561"/>
                  </a:lnTo>
                  <a:lnTo>
                    <a:pt x="45" y="559"/>
                  </a:lnTo>
                  <a:lnTo>
                    <a:pt x="42" y="560"/>
                  </a:lnTo>
                  <a:lnTo>
                    <a:pt x="38" y="559"/>
                  </a:lnTo>
                  <a:lnTo>
                    <a:pt x="33" y="556"/>
                  </a:lnTo>
                  <a:lnTo>
                    <a:pt x="30" y="552"/>
                  </a:lnTo>
                  <a:lnTo>
                    <a:pt x="28" y="549"/>
                  </a:lnTo>
                  <a:lnTo>
                    <a:pt x="29" y="546"/>
                  </a:lnTo>
                  <a:lnTo>
                    <a:pt x="30" y="544"/>
                  </a:lnTo>
                  <a:lnTo>
                    <a:pt x="34" y="538"/>
                  </a:lnTo>
                  <a:lnTo>
                    <a:pt x="37" y="538"/>
                  </a:lnTo>
                  <a:lnTo>
                    <a:pt x="41" y="540"/>
                  </a:lnTo>
                  <a:lnTo>
                    <a:pt x="44" y="543"/>
                  </a:lnTo>
                  <a:lnTo>
                    <a:pt x="47" y="546"/>
                  </a:lnTo>
                  <a:lnTo>
                    <a:pt x="49" y="548"/>
                  </a:lnTo>
                  <a:lnTo>
                    <a:pt x="52" y="550"/>
                  </a:lnTo>
                  <a:lnTo>
                    <a:pt x="58" y="551"/>
                  </a:lnTo>
                  <a:lnTo>
                    <a:pt x="68" y="555"/>
                  </a:lnTo>
                  <a:lnTo>
                    <a:pt x="73" y="556"/>
                  </a:lnTo>
                  <a:lnTo>
                    <a:pt x="83" y="559"/>
                  </a:lnTo>
                  <a:lnTo>
                    <a:pt x="80" y="550"/>
                  </a:lnTo>
                  <a:lnTo>
                    <a:pt x="75" y="540"/>
                  </a:lnTo>
                  <a:lnTo>
                    <a:pt x="71" y="531"/>
                  </a:lnTo>
                  <a:lnTo>
                    <a:pt x="71" y="526"/>
                  </a:lnTo>
                  <a:lnTo>
                    <a:pt x="73" y="521"/>
                  </a:lnTo>
                  <a:lnTo>
                    <a:pt x="82" y="513"/>
                  </a:lnTo>
                  <a:lnTo>
                    <a:pt x="88" y="511"/>
                  </a:lnTo>
                  <a:lnTo>
                    <a:pt x="100" y="496"/>
                  </a:lnTo>
                  <a:lnTo>
                    <a:pt x="101" y="494"/>
                  </a:lnTo>
                  <a:lnTo>
                    <a:pt x="105" y="494"/>
                  </a:lnTo>
                  <a:lnTo>
                    <a:pt x="108" y="498"/>
                  </a:lnTo>
                  <a:lnTo>
                    <a:pt x="115" y="499"/>
                  </a:lnTo>
                  <a:lnTo>
                    <a:pt x="117" y="500"/>
                  </a:lnTo>
                  <a:lnTo>
                    <a:pt x="115" y="504"/>
                  </a:lnTo>
                  <a:lnTo>
                    <a:pt x="116" y="507"/>
                  </a:lnTo>
                  <a:lnTo>
                    <a:pt x="118" y="506"/>
                  </a:lnTo>
                  <a:lnTo>
                    <a:pt x="121" y="505"/>
                  </a:lnTo>
                  <a:lnTo>
                    <a:pt x="123" y="508"/>
                  </a:lnTo>
                  <a:lnTo>
                    <a:pt x="124" y="512"/>
                  </a:lnTo>
                  <a:lnTo>
                    <a:pt x="126" y="498"/>
                  </a:lnTo>
                  <a:lnTo>
                    <a:pt x="129" y="494"/>
                  </a:lnTo>
                  <a:lnTo>
                    <a:pt x="133" y="491"/>
                  </a:lnTo>
                  <a:lnTo>
                    <a:pt x="132" y="484"/>
                  </a:lnTo>
                  <a:lnTo>
                    <a:pt x="130" y="480"/>
                  </a:lnTo>
                  <a:lnTo>
                    <a:pt x="123" y="474"/>
                  </a:lnTo>
                  <a:lnTo>
                    <a:pt x="121" y="469"/>
                  </a:lnTo>
                  <a:lnTo>
                    <a:pt x="122" y="463"/>
                  </a:lnTo>
                  <a:lnTo>
                    <a:pt x="124" y="456"/>
                  </a:lnTo>
                  <a:lnTo>
                    <a:pt x="126" y="450"/>
                  </a:lnTo>
                  <a:lnTo>
                    <a:pt x="126" y="441"/>
                  </a:lnTo>
                  <a:lnTo>
                    <a:pt x="126" y="433"/>
                  </a:lnTo>
                  <a:lnTo>
                    <a:pt x="119" y="426"/>
                  </a:lnTo>
                  <a:lnTo>
                    <a:pt x="116" y="421"/>
                  </a:lnTo>
                  <a:lnTo>
                    <a:pt x="117" y="419"/>
                  </a:lnTo>
                  <a:lnTo>
                    <a:pt x="122" y="421"/>
                  </a:lnTo>
                  <a:lnTo>
                    <a:pt x="129" y="425"/>
                  </a:lnTo>
                  <a:lnTo>
                    <a:pt x="132" y="425"/>
                  </a:lnTo>
                  <a:lnTo>
                    <a:pt x="139" y="425"/>
                  </a:lnTo>
                  <a:lnTo>
                    <a:pt x="145" y="425"/>
                  </a:lnTo>
                  <a:lnTo>
                    <a:pt x="149" y="428"/>
                  </a:lnTo>
                  <a:lnTo>
                    <a:pt x="153" y="434"/>
                  </a:lnTo>
                  <a:lnTo>
                    <a:pt x="155" y="441"/>
                  </a:lnTo>
                  <a:lnTo>
                    <a:pt x="157" y="445"/>
                  </a:lnTo>
                  <a:lnTo>
                    <a:pt x="158" y="448"/>
                  </a:lnTo>
                  <a:lnTo>
                    <a:pt x="155" y="448"/>
                  </a:lnTo>
                  <a:lnTo>
                    <a:pt x="152" y="448"/>
                  </a:lnTo>
                  <a:lnTo>
                    <a:pt x="146" y="452"/>
                  </a:lnTo>
                  <a:lnTo>
                    <a:pt x="142" y="452"/>
                  </a:lnTo>
                  <a:lnTo>
                    <a:pt x="139" y="457"/>
                  </a:lnTo>
                  <a:lnTo>
                    <a:pt x="138" y="462"/>
                  </a:lnTo>
                  <a:lnTo>
                    <a:pt x="140" y="467"/>
                  </a:lnTo>
                  <a:lnTo>
                    <a:pt x="144" y="473"/>
                  </a:lnTo>
                  <a:lnTo>
                    <a:pt x="149" y="481"/>
                  </a:lnTo>
                  <a:lnTo>
                    <a:pt x="156" y="483"/>
                  </a:lnTo>
                  <a:lnTo>
                    <a:pt x="165" y="482"/>
                  </a:lnTo>
                  <a:lnTo>
                    <a:pt x="171" y="480"/>
                  </a:lnTo>
                  <a:lnTo>
                    <a:pt x="171" y="473"/>
                  </a:lnTo>
                  <a:lnTo>
                    <a:pt x="172" y="465"/>
                  </a:lnTo>
                  <a:lnTo>
                    <a:pt x="172" y="457"/>
                  </a:lnTo>
                  <a:lnTo>
                    <a:pt x="174" y="454"/>
                  </a:lnTo>
                  <a:lnTo>
                    <a:pt x="177" y="452"/>
                  </a:lnTo>
                  <a:lnTo>
                    <a:pt x="184" y="448"/>
                  </a:lnTo>
                  <a:lnTo>
                    <a:pt x="189" y="447"/>
                  </a:lnTo>
                  <a:lnTo>
                    <a:pt x="194" y="445"/>
                  </a:lnTo>
                  <a:lnTo>
                    <a:pt x="198" y="440"/>
                  </a:lnTo>
                  <a:lnTo>
                    <a:pt x="222" y="425"/>
                  </a:lnTo>
                  <a:lnTo>
                    <a:pt x="232" y="423"/>
                  </a:lnTo>
                  <a:lnTo>
                    <a:pt x="239" y="420"/>
                  </a:lnTo>
                  <a:lnTo>
                    <a:pt x="250" y="414"/>
                  </a:lnTo>
                  <a:lnTo>
                    <a:pt x="250" y="420"/>
                  </a:lnTo>
                  <a:lnTo>
                    <a:pt x="245" y="430"/>
                  </a:lnTo>
                  <a:lnTo>
                    <a:pt x="243" y="434"/>
                  </a:lnTo>
                  <a:lnTo>
                    <a:pt x="262" y="432"/>
                  </a:lnTo>
                  <a:lnTo>
                    <a:pt x="273" y="425"/>
                  </a:lnTo>
                  <a:lnTo>
                    <a:pt x="282" y="421"/>
                  </a:lnTo>
                  <a:lnTo>
                    <a:pt x="314" y="416"/>
                  </a:lnTo>
                  <a:lnTo>
                    <a:pt x="333" y="418"/>
                  </a:lnTo>
                  <a:lnTo>
                    <a:pt x="340" y="409"/>
                  </a:lnTo>
                  <a:lnTo>
                    <a:pt x="337" y="391"/>
                  </a:lnTo>
                  <a:lnTo>
                    <a:pt x="345" y="376"/>
                  </a:lnTo>
                  <a:lnTo>
                    <a:pt x="361" y="380"/>
                  </a:lnTo>
                  <a:lnTo>
                    <a:pt x="393" y="391"/>
                  </a:lnTo>
                  <a:lnTo>
                    <a:pt x="397" y="403"/>
                  </a:lnTo>
                  <a:lnTo>
                    <a:pt x="418" y="409"/>
                  </a:lnTo>
                  <a:lnTo>
                    <a:pt x="428" y="419"/>
                  </a:lnTo>
                  <a:lnTo>
                    <a:pt x="437" y="437"/>
                  </a:lnTo>
                  <a:lnTo>
                    <a:pt x="451" y="410"/>
                  </a:lnTo>
                  <a:lnTo>
                    <a:pt x="440" y="404"/>
                  </a:lnTo>
                  <a:lnTo>
                    <a:pt x="438" y="388"/>
                  </a:lnTo>
                  <a:lnTo>
                    <a:pt x="423" y="385"/>
                  </a:lnTo>
                  <a:lnTo>
                    <a:pt x="422" y="370"/>
                  </a:lnTo>
                  <a:lnTo>
                    <a:pt x="424" y="348"/>
                  </a:lnTo>
                  <a:lnTo>
                    <a:pt x="419" y="338"/>
                  </a:lnTo>
                  <a:lnTo>
                    <a:pt x="420" y="323"/>
                  </a:lnTo>
                  <a:lnTo>
                    <a:pt x="437" y="311"/>
                  </a:lnTo>
                  <a:lnTo>
                    <a:pt x="448" y="268"/>
                  </a:lnTo>
                  <a:lnTo>
                    <a:pt x="453" y="250"/>
                  </a:lnTo>
                  <a:lnTo>
                    <a:pt x="469" y="254"/>
                  </a:lnTo>
                  <a:lnTo>
                    <a:pt x="482" y="249"/>
                  </a:lnTo>
                  <a:lnTo>
                    <a:pt x="497" y="260"/>
                  </a:lnTo>
                  <a:lnTo>
                    <a:pt x="496" y="282"/>
                  </a:lnTo>
                  <a:lnTo>
                    <a:pt x="491" y="296"/>
                  </a:lnTo>
                  <a:lnTo>
                    <a:pt x="482" y="311"/>
                  </a:lnTo>
                  <a:lnTo>
                    <a:pt x="491" y="324"/>
                  </a:lnTo>
                  <a:lnTo>
                    <a:pt x="496" y="339"/>
                  </a:lnTo>
                  <a:lnTo>
                    <a:pt x="494" y="391"/>
                  </a:lnTo>
                  <a:lnTo>
                    <a:pt x="494" y="408"/>
                  </a:lnTo>
                  <a:lnTo>
                    <a:pt x="511" y="425"/>
                  </a:lnTo>
                  <a:lnTo>
                    <a:pt x="502" y="439"/>
                  </a:lnTo>
                  <a:lnTo>
                    <a:pt x="503" y="452"/>
                  </a:lnTo>
                  <a:lnTo>
                    <a:pt x="486" y="477"/>
                  </a:lnTo>
                  <a:lnTo>
                    <a:pt x="474" y="481"/>
                  </a:lnTo>
                  <a:lnTo>
                    <a:pt x="450" y="483"/>
                  </a:lnTo>
                  <a:lnTo>
                    <a:pt x="441" y="479"/>
                  </a:lnTo>
                  <a:lnTo>
                    <a:pt x="422" y="486"/>
                  </a:lnTo>
                  <a:lnTo>
                    <a:pt x="412" y="490"/>
                  </a:lnTo>
                  <a:lnTo>
                    <a:pt x="448" y="491"/>
                  </a:lnTo>
                  <a:lnTo>
                    <a:pt x="477" y="497"/>
                  </a:lnTo>
                  <a:lnTo>
                    <a:pt x="489" y="503"/>
                  </a:lnTo>
                  <a:lnTo>
                    <a:pt x="501" y="487"/>
                  </a:lnTo>
                  <a:lnTo>
                    <a:pt x="515" y="464"/>
                  </a:lnTo>
                  <a:lnTo>
                    <a:pt x="523" y="448"/>
                  </a:lnTo>
                  <a:lnTo>
                    <a:pt x="520" y="424"/>
                  </a:lnTo>
                  <a:lnTo>
                    <a:pt x="525" y="412"/>
                  </a:lnTo>
                  <a:lnTo>
                    <a:pt x="541" y="410"/>
                  </a:lnTo>
                  <a:lnTo>
                    <a:pt x="549" y="419"/>
                  </a:lnTo>
                  <a:lnTo>
                    <a:pt x="557" y="430"/>
                  </a:lnTo>
                  <a:lnTo>
                    <a:pt x="553" y="452"/>
                  </a:lnTo>
                  <a:lnTo>
                    <a:pt x="572" y="459"/>
                  </a:lnTo>
                  <a:lnTo>
                    <a:pt x="578" y="455"/>
                  </a:lnTo>
                  <a:lnTo>
                    <a:pt x="560" y="446"/>
                  </a:lnTo>
                  <a:lnTo>
                    <a:pt x="565" y="435"/>
                  </a:lnTo>
                  <a:lnTo>
                    <a:pt x="563" y="415"/>
                  </a:lnTo>
                  <a:lnTo>
                    <a:pt x="546" y="401"/>
                  </a:lnTo>
                  <a:lnTo>
                    <a:pt x="512" y="402"/>
                  </a:lnTo>
                  <a:lnTo>
                    <a:pt x="508" y="375"/>
                  </a:lnTo>
                  <a:lnTo>
                    <a:pt x="517" y="355"/>
                  </a:lnTo>
                  <a:lnTo>
                    <a:pt x="503" y="317"/>
                  </a:lnTo>
                  <a:lnTo>
                    <a:pt x="508" y="295"/>
                  </a:lnTo>
                  <a:lnTo>
                    <a:pt x="525" y="279"/>
                  </a:lnTo>
                  <a:lnTo>
                    <a:pt x="529" y="261"/>
                  </a:lnTo>
                  <a:lnTo>
                    <a:pt x="535" y="279"/>
                  </a:lnTo>
                  <a:lnTo>
                    <a:pt x="530" y="297"/>
                  </a:lnTo>
                  <a:lnTo>
                    <a:pt x="531" y="320"/>
                  </a:lnTo>
                  <a:lnTo>
                    <a:pt x="572" y="331"/>
                  </a:lnTo>
                  <a:lnTo>
                    <a:pt x="563" y="318"/>
                  </a:lnTo>
                  <a:lnTo>
                    <a:pt x="551" y="312"/>
                  </a:lnTo>
                  <a:lnTo>
                    <a:pt x="544" y="293"/>
                  </a:lnTo>
                  <a:lnTo>
                    <a:pt x="550" y="289"/>
                  </a:lnTo>
                  <a:lnTo>
                    <a:pt x="563" y="293"/>
                  </a:lnTo>
                  <a:lnTo>
                    <a:pt x="558" y="281"/>
                  </a:lnTo>
                  <a:lnTo>
                    <a:pt x="571" y="275"/>
                  </a:lnTo>
                  <a:lnTo>
                    <a:pt x="583" y="270"/>
                  </a:lnTo>
                  <a:lnTo>
                    <a:pt x="600" y="273"/>
                  </a:lnTo>
                  <a:lnTo>
                    <a:pt x="602" y="251"/>
                  </a:lnTo>
                  <a:lnTo>
                    <a:pt x="600" y="228"/>
                  </a:lnTo>
                  <a:lnTo>
                    <a:pt x="610" y="218"/>
                  </a:lnTo>
                  <a:lnTo>
                    <a:pt x="644" y="216"/>
                  </a:lnTo>
                  <a:lnTo>
                    <a:pt x="669" y="209"/>
                  </a:lnTo>
                  <a:lnTo>
                    <a:pt x="673" y="203"/>
                  </a:lnTo>
                  <a:lnTo>
                    <a:pt x="674" y="181"/>
                  </a:lnTo>
                  <a:lnTo>
                    <a:pt x="683" y="155"/>
                  </a:lnTo>
                  <a:lnTo>
                    <a:pt x="695" y="138"/>
                  </a:lnTo>
                  <a:lnTo>
                    <a:pt x="715" y="122"/>
                  </a:lnTo>
                  <a:lnTo>
                    <a:pt x="743" y="113"/>
                  </a:lnTo>
                  <a:lnTo>
                    <a:pt x="768" y="105"/>
                  </a:lnTo>
                  <a:lnTo>
                    <a:pt x="772" y="100"/>
                  </a:lnTo>
                  <a:lnTo>
                    <a:pt x="763" y="91"/>
                  </a:lnTo>
                  <a:lnTo>
                    <a:pt x="786" y="91"/>
                  </a:lnTo>
                  <a:lnTo>
                    <a:pt x="786" y="86"/>
                  </a:lnTo>
                  <a:lnTo>
                    <a:pt x="800" y="90"/>
                  </a:lnTo>
                  <a:lnTo>
                    <a:pt x="798" y="98"/>
                  </a:lnTo>
                  <a:lnTo>
                    <a:pt x="811" y="98"/>
                  </a:lnTo>
                  <a:lnTo>
                    <a:pt x="829" y="94"/>
                  </a:lnTo>
                  <a:lnTo>
                    <a:pt x="841" y="84"/>
                  </a:lnTo>
                  <a:lnTo>
                    <a:pt x="845" y="76"/>
                  </a:lnTo>
                  <a:lnTo>
                    <a:pt x="851" y="68"/>
                  </a:lnTo>
                  <a:lnTo>
                    <a:pt x="858" y="53"/>
                  </a:lnTo>
                  <a:lnTo>
                    <a:pt x="870" y="33"/>
                  </a:lnTo>
                  <a:lnTo>
                    <a:pt x="897" y="6"/>
                  </a:lnTo>
                  <a:lnTo>
                    <a:pt x="907" y="0"/>
                  </a:lnTo>
                  <a:lnTo>
                    <a:pt x="925" y="11"/>
                  </a:lnTo>
                  <a:lnTo>
                    <a:pt x="926" y="23"/>
                  </a:lnTo>
                  <a:lnTo>
                    <a:pt x="916" y="30"/>
                  </a:lnTo>
                  <a:lnTo>
                    <a:pt x="916" y="35"/>
                  </a:lnTo>
                  <a:lnTo>
                    <a:pt x="936" y="38"/>
                  </a:lnTo>
                  <a:lnTo>
                    <a:pt x="945" y="40"/>
                  </a:lnTo>
                  <a:lnTo>
                    <a:pt x="932" y="68"/>
                  </a:lnTo>
                  <a:lnTo>
                    <a:pt x="953" y="66"/>
                  </a:lnTo>
                  <a:lnTo>
                    <a:pt x="953" y="53"/>
                  </a:lnTo>
                  <a:lnTo>
                    <a:pt x="968" y="56"/>
                  </a:lnTo>
                  <a:lnTo>
                    <a:pt x="985" y="54"/>
                  </a:lnTo>
                  <a:lnTo>
                    <a:pt x="1006" y="48"/>
                  </a:lnTo>
                  <a:lnTo>
                    <a:pt x="1011" y="80"/>
                  </a:lnTo>
                  <a:lnTo>
                    <a:pt x="1020" y="85"/>
                  </a:lnTo>
                  <a:lnTo>
                    <a:pt x="1029" y="100"/>
                  </a:lnTo>
                  <a:lnTo>
                    <a:pt x="1024" y="118"/>
                  </a:lnTo>
                  <a:lnTo>
                    <a:pt x="1026" y="129"/>
                  </a:lnTo>
                  <a:lnTo>
                    <a:pt x="1019" y="151"/>
                  </a:lnTo>
                  <a:lnTo>
                    <a:pt x="990" y="171"/>
                  </a:lnTo>
                  <a:lnTo>
                    <a:pt x="953" y="214"/>
                  </a:lnTo>
                  <a:lnTo>
                    <a:pt x="943" y="218"/>
                  </a:lnTo>
                  <a:lnTo>
                    <a:pt x="940" y="228"/>
                  </a:lnTo>
                  <a:lnTo>
                    <a:pt x="932" y="232"/>
                  </a:lnTo>
                  <a:lnTo>
                    <a:pt x="936" y="235"/>
                  </a:lnTo>
                  <a:lnTo>
                    <a:pt x="965" y="230"/>
                  </a:lnTo>
                  <a:lnTo>
                    <a:pt x="972" y="224"/>
                  </a:lnTo>
                  <a:lnTo>
                    <a:pt x="1015" y="214"/>
                  </a:lnTo>
                  <a:lnTo>
                    <a:pt x="1043" y="214"/>
                  </a:lnTo>
                  <a:lnTo>
                    <a:pt x="1061" y="214"/>
                  </a:lnTo>
                  <a:lnTo>
                    <a:pt x="1085" y="214"/>
                  </a:lnTo>
                  <a:lnTo>
                    <a:pt x="1096" y="217"/>
                  </a:lnTo>
                  <a:lnTo>
                    <a:pt x="1093" y="231"/>
                  </a:lnTo>
                  <a:lnTo>
                    <a:pt x="1106" y="238"/>
                  </a:lnTo>
                  <a:lnTo>
                    <a:pt x="1129" y="242"/>
                  </a:lnTo>
                  <a:lnTo>
                    <a:pt x="1150" y="247"/>
                  </a:lnTo>
                  <a:lnTo>
                    <a:pt x="1162" y="240"/>
                  </a:lnTo>
                  <a:lnTo>
                    <a:pt x="1155" y="225"/>
                  </a:lnTo>
                  <a:lnTo>
                    <a:pt x="1154" y="218"/>
                  </a:lnTo>
                  <a:lnTo>
                    <a:pt x="1155" y="209"/>
                  </a:lnTo>
                  <a:lnTo>
                    <a:pt x="1159" y="207"/>
                  </a:lnTo>
                  <a:lnTo>
                    <a:pt x="1169" y="208"/>
                  </a:lnTo>
                  <a:lnTo>
                    <a:pt x="1190" y="218"/>
                  </a:lnTo>
                  <a:lnTo>
                    <a:pt x="1216" y="223"/>
                  </a:lnTo>
                  <a:lnTo>
                    <a:pt x="1226" y="233"/>
                  </a:lnTo>
                  <a:lnTo>
                    <a:pt x="1233" y="255"/>
                  </a:lnTo>
                  <a:lnTo>
                    <a:pt x="1234" y="273"/>
                  </a:lnTo>
                  <a:lnTo>
                    <a:pt x="1231" y="292"/>
                  </a:lnTo>
                  <a:lnTo>
                    <a:pt x="1238" y="313"/>
                  </a:lnTo>
                  <a:lnTo>
                    <a:pt x="1246" y="327"/>
                  </a:lnTo>
                  <a:lnTo>
                    <a:pt x="1258" y="336"/>
                  </a:lnTo>
                  <a:lnTo>
                    <a:pt x="1265" y="327"/>
                  </a:lnTo>
                  <a:lnTo>
                    <a:pt x="1271" y="315"/>
                  </a:lnTo>
                  <a:lnTo>
                    <a:pt x="1272" y="299"/>
                  </a:lnTo>
                  <a:lnTo>
                    <a:pt x="1278" y="288"/>
                  </a:lnTo>
                  <a:lnTo>
                    <a:pt x="1284" y="300"/>
                  </a:lnTo>
                  <a:lnTo>
                    <a:pt x="1295" y="310"/>
                  </a:lnTo>
                  <a:lnTo>
                    <a:pt x="1312" y="311"/>
                  </a:lnTo>
                  <a:lnTo>
                    <a:pt x="1325" y="308"/>
                  </a:lnTo>
                  <a:lnTo>
                    <a:pt x="1335" y="308"/>
                  </a:lnTo>
                  <a:lnTo>
                    <a:pt x="1350" y="321"/>
                  </a:lnTo>
                  <a:lnTo>
                    <a:pt x="1356" y="317"/>
                  </a:lnTo>
                  <a:lnTo>
                    <a:pt x="1349" y="313"/>
                  </a:lnTo>
                  <a:lnTo>
                    <a:pt x="1346" y="306"/>
                  </a:lnTo>
                  <a:lnTo>
                    <a:pt x="1356" y="303"/>
                  </a:lnTo>
                  <a:lnTo>
                    <a:pt x="1366" y="301"/>
                  </a:lnTo>
                  <a:lnTo>
                    <a:pt x="1369" y="293"/>
                  </a:lnTo>
                  <a:lnTo>
                    <a:pt x="1370" y="281"/>
                  </a:lnTo>
                  <a:lnTo>
                    <a:pt x="1365" y="276"/>
                  </a:lnTo>
                  <a:lnTo>
                    <a:pt x="1369" y="266"/>
                  </a:lnTo>
                  <a:lnTo>
                    <a:pt x="1388" y="261"/>
                  </a:lnTo>
                  <a:lnTo>
                    <a:pt x="1385" y="250"/>
                  </a:lnTo>
                  <a:lnTo>
                    <a:pt x="1401" y="253"/>
                  </a:lnTo>
                  <a:lnTo>
                    <a:pt x="1456" y="266"/>
                  </a:lnTo>
                  <a:lnTo>
                    <a:pt x="1473" y="272"/>
                  </a:lnTo>
                  <a:lnTo>
                    <a:pt x="1490" y="271"/>
                  </a:lnTo>
                  <a:lnTo>
                    <a:pt x="1503" y="284"/>
                  </a:lnTo>
                  <a:lnTo>
                    <a:pt x="1501" y="291"/>
                  </a:lnTo>
                  <a:lnTo>
                    <a:pt x="1503" y="304"/>
                  </a:lnTo>
                  <a:lnTo>
                    <a:pt x="1515" y="308"/>
                  </a:lnTo>
                  <a:lnTo>
                    <a:pt x="1525" y="312"/>
                  </a:lnTo>
                  <a:lnTo>
                    <a:pt x="1533" y="326"/>
                  </a:lnTo>
                  <a:lnTo>
                    <a:pt x="1535" y="336"/>
                  </a:lnTo>
                  <a:lnTo>
                    <a:pt x="1555" y="337"/>
                  </a:lnTo>
                  <a:lnTo>
                    <a:pt x="1566" y="331"/>
                  </a:lnTo>
                  <a:lnTo>
                    <a:pt x="1594" y="330"/>
                  </a:lnTo>
                  <a:lnTo>
                    <a:pt x="1612" y="330"/>
                  </a:lnTo>
                  <a:lnTo>
                    <a:pt x="1622" y="335"/>
                  </a:lnTo>
                  <a:lnTo>
                    <a:pt x="1631" y="347"/>
                  </a:lnTo>
                  <a:lnTo>
                    <a:pt x="1631" y="356"/>
                  </a:lnTo>
                  <a:lnTo>
                    <a:pt x="1632" y="365"/>
                  </a:lnTo>
                  <a:lnTo>
                    <a:pt x="1633" y="374"/>
                  </a:lnTo>
                  <a:lnTo>
                    <a:pt x="1635" y="383"/>
                  </a:lnTo>
                  <a:lnTo>
                    <a:pt x="1640" y="387"/>
                  </a:lnTo>
                  <a:lnTo>
                    <a:pt x="1650" y="388"/>
                  </a:lnTo>
                  <a:lnTo>
                    <a:pt x="1659" y="384"/>
                  </a:lnTo>
                  <a:lnTo>
                    <a:pt x="1670" y="379"/>
                  </a:lnTo>
                  <a:lnTo>
                    <a:pt x="1679" y="375"/>
                  </a:lnTo>
                  <a:lnTo>
                    <a:pt x="1685" y="375"/>
                  </a:lnTo>
                  <a:lnTo>
                    <a:pt x="1701" y="380"/>
                  </a:lnTo>
                  <a:lnTo>
                    <a:pt x="1715" y="381"/>
                  </a:lnTo>
                  <a:lnTo>
                    <a:pt x="1720" y="383"/>
                  </a:lnTo>
                  <a:lnTo>
                    <a:pt x="1730" y="374"/>
                  </a:lnTo>
                  <a:lnTo>
                    <a:pt x="1739" y="376"/>
                  </a:lnTo>
                  <a:lnTo>
                    <a:pt x="1739" y="390"/>
                  </a:lnTo>
                  <a:lnTo>
                    <a:pt x="1753" y="400"/>
                  </a:lnTo>
                  <a:lnTo>
                    <a:pt x="1756" y="412"/>
                  </a:lnTo>
                  <a:lnTo>
                    <a:pt x="1768" y="414"/>
                  </a:lnTo>
                  <a:lnTo>
                    <a:pt x="1775" y="419"/>
                  </a:lnTo>
                  <a:lnTo>
                    <a:pt x="1771" y="403"/>
                  </a:lnTo>
                  <a:lnTo>
                    <a:pt x="1770" y="385"/>
                  </a:lnTo>
                  <a:lnTo>
                    <a:pt x="1771" y="363"/>
                  </a:lnTo>
                  <a:lnTo>
                    <a:pt x="1799" y="370"/>
                  </a:lnTo>
                  <a:lnTo>
                    <a:pt x="1814" y="371"/>
                  </a:lnTo>
                  <a:lnTo>
                    <a:pt x="1841" y="372"/>
                  </a:lnTo>
                  <a:lnTo>
                    <a:pt x="1865" y="385"/>
                  </a:lnTo>
                  <a:lnTo>
                    <a:pt x="1958" y="455"/>
                  </a:lnTo>
                  <a:lnTo>
                    <a:pt x="1962" y="471"/>
                  </a:lnTo>
                  <a:lnTo>
                    <a:pt x="1956" y="489"/>
                  </a:lnTo>
                  <a:lnTo>
                    <a:pt x="1966" y="497"/>
                  </a:lnTo>
                  <a:lnTo>
                    <a:pt x="1971" y="494"/>
                  </a:lnTo>
                  <a:lnTo>
                    <a:pt x="1969" y="484"/>
                  </a:lnTo>
                  <a:lnTo>
                    <a:pt x="1971" y="474"/>
                  </a:lnTo>
                  <a:lnTo>
                    <a:pt x="1981" y="475"/>
                  </a:lnTo>
                  <a:lnTo>
                    <a:pt x="1995" y="476"/>
                  </a:lnTo>
                  <a:lnTo>
                    <a:pt x="2009" y="485"/>
                  </a:lnTo>
                  <a:lnTo>
                    <a:pt x="2029" y="503"/>
                  </a:lnTo>
                  <a:lnTo>
                    <a:pt x="2012" y="525"/>
                  </a:lnTo>
                  <a:lnTo>
                    <a:pt x="2001" y="526"/>
                  </a:lnTo>
                  <a:lnTo>
                    <a:pt x="1996" y="525"/>
                  </a:lnTo>
                  <a:lnTo>
                    <a:pt x="1999" y="536"/>
                  </a:lnTo>
                  <a:lnTo>
                    <a:pt x="1995" y="555"/>
                  </a:lnTo>
                  <a:lnTo>
                    <a:pt x="1986" y="564"/>
                  </a:lnTo>
                  <a:lnTo>
                    <a:pt x="1968" y="555"/>
                  </a:lnTo>
                  <a:lnTo>
                    <a:pt x="1957" y="549"/>
                  </a:lnTo>
                  <a:lnTo>
                    <a:pt x="1947" y="537"/>
                  </a:lnTo>
                  <a:lnTo>
                    <a:pt x="1947" y="528"/>
                  </a:lnTo>
                  <a:lnTo>
                    <a:pt x="1938" y="521"/>
                  </a:lnTo>
                  <a:lnTo>
                    <a:pt x="1928" y="520"/>
                  </a:lnTo>
                  <a:lnTo>
                    <a:pt x="1915" y="521"/>
                  </a:lnTo>
                  <a:lnTo>
                    <a:pt x="1913" y="516"/>
                  </a:lnTo>
                  <a:lnTo>
                    <a:pt x="1912" y="508"/>
                  </a:lnTo>
                  <a:lnTo>
                    <a:pt x="1912" y="498"/>
                  </a:lnTo>
                  <a:lnTo>
                    <a:pt x="1904" y="503"/>
                  </a:lnTo>
                  <a:lnTo>
                    <a:pt x="1899" y="510"/>
                  </a:lnTo>
                  <a:lnTo>
                    <a:pt x="1901" y="518"/>
                  </a:lnTo>
                  <a:lnTo>
                    <a:pt x="1901" y="530"/>
                  </a:lnTo>
                  <a:lnTo>
                    <a:pt x="1899" y="542"/>
                  </a:lnTo>
                  <a:lnTo>
                    <a:pt x="1888" y="550"/>
                  </a:lnTo>
                  <a:lnTo>
                    <a:pt x="1876" y="563"/>
                  </a:lnTo>
                  <a:lnTo>
                    <a:pt x="1882" y="579"/>
                  </a:lnTo>
                  <a:lnTo>
                    <a:pt x="1886" y="600"/>
                  </a:lnTo>
                  <a:lnTo>
                    <a:pt x="1889" y="616"/>
                  </a:lnTo>
                  <a:lnTo>
                    <a:pt x="1879" y="621"/>
                  </a:lnTo>
                  <a:lnTo>
                    <a:pt x="1862" y="610"/>
                  </a:lnTo>
                  <a:lnTo>
                    <a:pt x="1844" y="623"/>
                  </a:lnTo>
                  <a:lnTo>
                    <a:pt x="1826" y="635"/>
                  </a:lnTo>
                  <a:lnTo>
                    <a:pt x="1796" y="654"/>
                  </a:lnTo>
                  <a:lnTo>
                    <a:pt x="1775" y="672"/>
                  </a:lnTo>
                  <a:lnTo>
                    <a:pt x="1769" y="684"/>
                  </a:lnTo>
                  <a:lnTo>
                    <a:pt x="1758" y="670"/>
                  </a:lnTo>
                  <a:lnTo>
                    <a:pt x="1730" y="671"/>
                  </a:lnTo>
                  <a:lnTo>
                    <a:pt x="1714" y="685"/>
                  </a:lnTo>
                  <a:lnTo>
                    <a:pt x="1714" y="671"/>
                  </a:lnTo>
                  <a:lnTo>
                    <a:pt x="1700" y="683"/>
                  </a:lnTo>
                  <a:lnTo>
                    <a:pt x="1687" y="687"/>
                  </a:lnTo>
                  <a:lnTo>
                    <a:pt x="1672" y="705"/>
                  </a:lnTo>
                  <a:lnTo>
                    <a:pt x="1659" y="728"/>
                  </a:lnTo>
                  <a:lnTo>
                    <a:pt x="1662" y="736"/>
                  </a:lnTo>
                  <a:lnTo>
                    <a:pt x="1669" y="733"/>
                  </a:lnTo>
                  <a:lnTo>
                    <a:pt x="1677" y="737"/>
                  </a:lnTo>
                  <a:lnTo>
                    <a:pt x="1669" y="750"/>
                  </a:lnTo>
                  <a:lnTo>
                    <a:pt x="1671" y="761"/>
                  </a:lnTo>
                  <a:lnTo>
                    <a:pt x="1678" y="767"/>
                  </a:lnTo>
                  <a:lnTo>
                    <a:pt x="1678" y="776"/>
                  </a:lnTo>
                  <a:lnTo>
                    <a:pt x="1663" y="776"/>
                  </a:lnTo>
                  <a:lnTo>
                    <a:pt x="1660" y="784"/>
                  </a:lnTo>
                  <a:lnTo>
                    <a:pt x="1658" y="794"/>
                  </a:lnTo>
                  <a:lnTo>
                    <a:pt x="1663" y="803"/>
                  </a:lnTo>
                  <a:lnTo>
                    <a:pt x="1656" y="814"/>
                  </a:lnTo>
                  <a:lnTo>
                    <a:pt x="1646" y="812"/>
                  </a:lnTo>
                  <a:lnTo>
                    <a:pt x="1638" y="815"/>
                  </a:lnTo>
                  <a:lnTo>
                    <a:pt x="1634" y="827"/>
                  </a:lnTo>
                  <a:lnTo>
                    <a:pt x="1635" y="846"/>
                  </a:lnTo>
                  <a:lnTo>
                    <a:pt x="1624" y="846"/>
                  </a:lnTo>
                  <a:lnTo>
                    <a:pt x="1611" y="871"/>
                  </a:lnTo>
                  <a:lnTo>
                    <a:pt x="1592" y="889"/>
                  </a:lnTo>
                  <a:lnTo>
                    <a:pt x="1583" y="850"/>
                  </a:lnTo>
                  <a:lnTo>
                    <a:pt x="1578" y="814"/>
                  </a:lnTo>
                  <a:lnTo>
                    <a:pt x="1576" y="782"/>
                  </a:lnTo>
                  <a:lnTo>
                    <a:pt x="1582" y="761"/>
                  </a:lnTo>
                  <a:lnTo>
                    <a:pt x="1597" y="742"/>
                  </a:lnTo>
                  <a:lnTo>
                    <a:pt x="1597" y="737"/>
                  </a:lnTo>
                  <a:lnTo>
                    <a:pt x="1611" y="729"/>
                  </a:lnTo>
                  <a:lnTo>
                    <a:pt x="1623" y="723"/>
                  </a:lnTo>
                  <a:lnTo>
                    <a:pt x="1630" y="709"/>
                  </a:lnTo>
                  <a:lnTo>
                    <a:pt x="1645" y="692"/>
                  </a:lnTo>
                  <a:lnTo>
                    <a:pt x="1661" y="668"/>
                  </a:lnTo>
                  <a:lnTo>
                    <a:pt x="1683" y="658"/>
                  </a:lnTo>
                  <a:lnTo>
                    <a:pt x="1682" y="639"/>
                  </a:lnTo>
                  <a:lnTo>
                    <a:pt x="1692" y="625"/>
                  </a:lnTo>
                  <a:lnTo>
                    <a:pt x="1702" y="623"/>
                  </a:lnTo>
                  <a:lnTo>
                    <a:pt x="1700" y="617"/>
                  </a:lnTo>
                  <a:lnTo>
                    <a:pt x="1690" y="614"/>
                  </a:lnTo>
                  <a:lnTo>
                    <a:pt x="1675" y="616"/>
                  </a:lnTo>
                  <a:lnTo>
                    <a:pt x="1672" y="639"/>
                  </a:lnTo>
                  <a:lnTo>
                    <a:pt x="1648" y="659"/>
                  </a:lnTo>
                  <a:lnTo>
                    <a:pt x="1638" y="660"/>
                  </a:lnTo>
                  <a:lnTo>
                    <a:pt x="1637" y="652"/>
                  </a:lnTo>
                  <a:lnTo>
                    <a:pt x="1633" y="646"/>
                  </a:lnTo>
                  <a:lnTo>
                    <a:pt x="1635" y="636"/>
                  </a:lnTo>
                  <a:lnTo>
                    <a:pt x="1627" y="636"/>
                  </a:lnTo>
                  <a:lnTo>
                    <a:pt x="1616" y="634"/>
                  </a:lnTo>
                  <a:lnTo>
                    <a:pt x="1595" y="636"/>
                  </a:lnTo>
                  <a:lnTo>
                    <a:pt x="1586" y="647"/>
                  </a:lnTo>
                  <a:lnTo>
                    <a:pt x="1576" y="666"/>
                  </a:lnTo>
                  <a:lnTo>
                    <a:pt x="1557" y="679"/>
                  </a:lnTo>
                  <a:lnTo>
                    <a:pt x="1570" y="696"/>
                  </a:lnTo>
                  <a:lnTo>
                    <a:pt x="1571" y="702"/>
                  </a:lnTo>
                  <a:lnTo>
                    <a:pt x="1539" y="708"/>
                  </a:lnTo>
                  <a:lnTo>
                    <a:pt x="1526" y="708"/>
                  </a:lnTo>
                  <a:lnTo>
                    <a:pt x="1525" y="701"/>
                  </a:lnTo>
                  <a:lnTo>
                    <a:pt x="1523" y="686"/>
                  </a:lnTo>
                  <a:lnTo>
                    <a:pt x="1492" y="686"/>
                  </a:lnTo>
                  <a:lnTo>
                    <a:pt x="1489" y="692"/>
                  </a:lnTo>
                  <a:lnTo>
                    <a:pt x="1455" y="693"/>
                  </a:lnTo>
                  <a:lnTo>
                    <a:pt x="1412" y="696"/>
                  </a:lnTo>
                  <a:lnTo>
                    <a:pt x="1369" y="740"/>
                  </a:lnTo>
                  <a:lnTo>
                    <a:pt x="1317" y="804"/>
                  </a:lnTo>
                  <a:lnTo>
                    <a:pt x="1318" y="810"/>
                  </a:lnTo>
                  <a:lnTo>
                    <a:pt x="1331" y="810"/>
                  </a:lnTo>
                  <a:lnTo>
                    <a:pt x="1330" y="822"/>
                  </a:lnTo>
                  <a:lnTo>
                    <a:pt x="1331" y="827"/>
                  </a:lnTo>
                  <a:lnTo>
                    <a:pt x="1337" y="821"/>
                  </a:lnTo>
                  <a:lnTo>
                    <a:pt x="1339" y="818"/>
                  </a:lnTo>
                  <a:lnTo>
                    <a:pt x="1343" y="823"/>
                  </a:lnTo>
                  <a:lnTo>
                    <a:pt x="1337" y="835"/>
                  </a:lnTo>
                  <a:lnTo>
                    <a:pt x="1337" y="837"/>
                  </a:lnTo>
                  <a:lnTo>
                    <a:pt x="1348" y="832"/>
                  </a:lnTo>
                  <a:lnTo>
                    <a:pt x="1359" y="820"/>
                  </a:lnTo>
                  <a:lnTo>
                    <a:pt x="1369" y="817"/>
                  </a:lnTo>
                  <a:lnTo>
                    <a:pt x="1377" y="822"/>
                  </a:lnTo>
                  <a:lnTo>
                    <a:pt x="1387" y="842"/>
                  </a:lnTo>
                  <a:lnTo>
                    <a:pt x="1391" y="855"/>
                  </a:lnTo>
                  <a:lnTo>
                    <a:pt x="1391" y="868"/>
                  </a:lnTo>
                  <a:lnTo>
                    <a:pt x="1383" y="886"/>
                  </a:lnTo>
                  <a:lnTo>
                    <a:pt x="1382" y="904"/>
                  </a:lnTo>
                  <a:lnTo>
                    <a:pt x="1385" y="915"/>
                  </a:lnTo>
                  <a:lnTo>
                    <a:pt x="1380" y="934"/>
                  </a:lnTo>
                  <a:lnTo>
                    <a:pt x="1359" y="968"/>
                  </a:lnTo>
                  <a:lnTo>
                    <a:pt x="1341" y="997"/>
                  </a:lnTo>
                  <a:lnTo>
                    <a:pt x="1317" y="1028"/>
                  </a:lnTo>
                  <a:lnTo>
                    <a:pt x="1298" y="1045"/>
                  </a:lnTo>
                  <a:lnTo>
                    <a:pt x="1283" y="1049"/>
                  </a:lnTo>
                  <a:lnTo>
                    <a:pt x="1274" y="1045"/>
                  </a:lnTo>
                  <a:lnTo>
                    <a:pt x="1266" y="1058"/>
                  </a:lnTo>
                  <a:lnTo>
                    <a:pt x="1265" y="1057"/>
                  </a:lnTo>
                  <a:lnTo>
                    <a:pt x="1265" y="1056"/>
                  </a:lnTo>
                  <a:lnTo>
                    <a:pt x="1265" y="1055"/>
                  </a:lnTo>
                  <a:lnTo>
                    <a:pt x="1264" y="1055"/>
                  </a:lnTo>
                  <a:lnTo>
                    <a:pt x="1264" y="1054"/>
                  </a:lnTo>
                  <a:lnTo>
                    <a:pt x="1264" y="1053"/>
                  </a:lnTo>
                  <a:lnTo>
                    <a:pt x="1263" y="1052"/>
                  </a:lnTo>
                  <a:lnTo>
                    <a:pt x="1261" y="1051"/>
                  </a:lnTo>
                  <a:lnTo>
                    <a:pt x="1261" y="1050"/>
                  </a:lnTo>
                  <a:lnTo>
                    <a:pt x="1260" y="1049"/>
                  </a:lnTo>
                  <a:lnTo>
                    <a:pt x="1259" y="1041"/>
                  </a:lnTo>
                  <a:lnTo>
                    <a:pt x="1262" y="1031"/>
                  </a:lnTo>
                  <a:lnTo>
                    <a:pt x="1262" y="1029"/>
                  </a:lnTo>
                  <a:lnTo>
                    <a:pt x="1261" y="1019"/>
                  </a:lnTo>
                  <a:lnTo>
                    <a:pt x="1265" y="1010"/>
                  </a:lnTo>
                  <a:lnTo>
                    <a:pt x="1272" y="1005"/>
                  </a:lnTo>
                  <a:lnTo>
                    <a:pt x="1283" y="1008"/>
                  </a:lnTo>
                  <a:lnTo>
                    <a:pt x="1296" y="978"/>
                  </a:lnTo>
                  <a:lnTo>
                    <a:pt x="1308" y="944"/>
                  </a:lnTo>
                  <a:lnTo>
                    <a:pt x="1293" y="949"/>
                  </a:lnTo>
                  <a:lnTo>
                    <a:pt x="1275" y="955"/>
                  </a:lnTo>
                  <a:lnTo>
                    <a:pt x="1255" y="957"/>
                  </a:lnTo>
                  <a:lnTo>
                    <a:pt x="1252" y="947"/>
                  </a:lnTo>
                  <a:lnTo>
                    <a:pt x="1248" y="935"/>
                  </a:lnTo>
                  <a:lnTo>
                    <a:pt x="1236" y="923"/>
                  </a:lnTo>
                  <a:lnTo>
                    <a:pt x="1217" y="918"/>
                  </a:lnTo>
                  <a:lnTo>
                    <a:pt x="1209" y="913"/>
                  </a:lnTo>
                  <a:lnTo>
                    <a:pt x="1210" y="902"/>
                  </a:lnTo>
                  <a:lnTo>
                    <a:pt x="1207" y="898"/>
                  </a:lnTo>
                  <a:lnTo>
                    <a:pt x="1200" y="870"/>
                  </a:lnTo>
                  <a:lnTo>
                    <a:pt x="1191" y="849"/>
                  </a:lnTo>
                  <a:lnTo>
                    <a:pt x="1179" y="841"/>
                  </a:lnTo>
                  <a:lnTo>
                    <a:pt x="1160" y="834"/>
                  </a:lnTo>
                  <a:lnTo>
                    <a:pt x="1144" y="833"/>
                  </a:lnTo>
                  <a:lnTo>
                    <a:pt x="1134" y="835"/>
                  </a:lnTo>
                  <a:lnTo>
                    <a:pt x="1118" y="848"/>
                  </a:lnTo>
                  <a:lnTo>
                    <a:pt x="1118" y="855"/>
                  </a:lnTo>
                  <a:lnTo>
                    <a:pt x="1120" y="866"/>
                  </a:lnTo>
                  <a:lnTo>
                    <a:pt x="1108" y="884"/>
                  </a:lnTo>
                  <a:lnTo>
                    <a:pt x="1104" y="901"/>
                  </a:lnTo>
                  <a:lnTo>
                    <a:pt x="1098" y="909"/>
                  </a:lnTo>
                  <a:lnTo>
                    <a:pt x="1083" y="918"/>
                  </a:lnTo>
                  <a:lnTo>
                    <a:pt x="1068" y="913"/>
                  </a:lnTo>
                  <a:lnTo>
                    <a:pt x="1056" y="913"/>
                  </a:lnTo>
                  <a:lnTo>
                    <a:pt x="1044" y="904"/>
                  </a:lnTo>
                  <a:lnTo>
                    <a:pt x="1039" y="907"/>
                  </a:lnTo>
                  <a:lnTo>
                    <a:pt x="1020" y="918"/>
                  </a:lnTo>
                  <a:lnTo>
                    <a:pt x="994" y="926"/>
                  </a:lnTo>
                  <a:lnTo>
                    <a:pt x="962" y="920"/>
                  </a:lnTo>
                  <a:lnTo>
                    <a:pt x="954" y="912"/>
                  </a:lnTo>
                  <a:lnTo>
                    <a:pt x="933" y="904"/>
                  </a:lnTo>
                  <a:lnTo>
                    <a:pt x="922" y="902"/>
                  </a:lnTo>
                  <a:lnTo>
                    <a:pt x="905" y="906"/>
                  </a:lnTo>
                  <a:lnTo>
                    <a:pt x="890" y="902"/>
                  </a:lnTo>
                  <a:lnTo>
                    <a:pt x="883" y="894"/>
                  </a:lnTo>
                  <a:lnTo>
                    <a:pt x="883" y="885"/>
                  </a:lnTo>
                  <a:lnTo>
                    <a:pt x="875" y="879"/>
                  </a:lnTo>
                  <a:lnTo>
                    <a:pt x="863" y="875"/>
                  </a:lnTo>
                  <a:lnTo>
                    <a:pt x="859" y="876"/>
                  </a:lnTo>
                  <a:lnTo>
                    <a:pt x="860" y="885"/>
                  </a:lnTo>
                  <a:lnTo>
                    <a:pt x="860" y="893"/>
                  </a:lnTo>
                  <a:lnTo>
                    <a:pt x="855" y="906"/>
                  </a:lnTo>
                  <a:lnTo>
                    <a:pt x="849" y="909"/>
                  </a:lnTo>
                  <a:lnTo>
                    <a:pt x="841" y="909"/>
                  </a:lnTo>
                  <a:lnTo>
                    <a:pt x="834" y="909"/>
                  </a:lnTo>
                  <a:lnTo>
                    <a:pt x="816" y="908"/>
                  </a:lnTo>
                  <a:lnTo>
                    <a:pt x="804" y="907"/>
                  </a:lnTo>
                  <a:lnTo>
                    <a:pt x="792" y="907"/>
                  </a:lnTo>
                  <a:lnTo>
                    <a:pt x="782" y="904"/>
                  </a:lnTo>
                  <a:lnTo>
                    <a:pt x="766" y="899"/>
                  </a:lnTo>
                  <a:lnTo>
                    <a:pt x="753" y="897"/>
                  </a:lnTo>
                  <a:lnTo>
                    <a:pt x="744" y="898"/>
                  </a:lnTo>
                  <a:lnTo>
                    <a:pt x="732" y="905"/>
                  </a:lnTo>
                  <a:lnTo>
                    <a:pt x="720" y="913"/>
                  </a:lnTo>
                  <a:lnTo>
                    <a:pt x="701" y="924"/>
                  </a:lnTo>
                  <a:lnTo>
                    <a:pt x="696" y="925"/>
                  </a:lnTo>
                  <a:lnTo>
                    <a:pt x="688" y="930"/>
                  </a:lnTo>
                  <a:lnTo>
                    <a:pt x="664" y="899"/>
                  </a:lnTo>
                  <a:lnTo>
                    <a:pt x="632" y="882"/>
                  </a:lnTo>
                  <a:lnTo>
                    <a:pt x="625" y="881"/>
                  </a:lnTo>
                  <a:lnTo>
                    <a:pt x="613" y="878"/>
                  </a:lnTo>
                  <a:lnTo>
                    <a:pt x="603" y="874"/>
                  </a:lnTo>
                  <a:lnTo>
                    <a:pt x="587" y="855"/>
                  </a:lnTo>
                  <a:lnTo>
                    <a:pt x="580" y="830"/>
                  </a:lnTo>
                  <a:lnTo>
                    <a:pt x="572" y="818"/>
                  </a:lnTo>
                  <a:lnTo>
                    <a:pt x="566" y="820"/>
                  </a:lnTo>
                  <a:lnTo>
                    <a:pt x="556" y="829"/>
                  </a:lnTo>
                  <a:lnTo>
                    <a:pt x="555" y="833"/>
                  </a:lnTo>
                  <a:lnTo>
                    <a:pt x="552" y="833"/>
                  </a:lnTo>
                  <a:lnTo>
                    <a:pt x="546" y="824"/>
                  </a:lnTo>
                  <a:lnTo>
                    <a:pt x="541" y="808"/>
                  </a:lnTo>
                  <a:lnTo>
                    <a:pt x="525" y="808"/>
                  </a:lnTo>
                  <a:lnTo>
                    <a:pt x="508" y="807"/>
                  </a:lnTo>
                  <a:lnTo>
                    <a:pt x="500" y="799"/>
                  </a:lnTo>
                  <a:lnTo>
                    <a:pt x="485" y="786"/>
                  </a:lnTo>
                  <a:lnTo>
                    <a:pt x="478" y="782"/>
                  </a:lnTo>
                  <a:lnTo>
                    <a:pt x="457" y="783"/>
                  </a:lnTo>
                  <a:lnTo>
                    <a:pt x="437" y="790"/>
                  </a:lnTo>
                  <a:lnTo>
                    <a:pt x="401" y="808"/>
                  </a:lnTo>
                  <a:lnTo>
                    <a:pt x="371" y="820"/>
                  </a:lnTo>
                  <a:lnTo>
                    <a:pt x="353" y="828"/>
                  </a:lnTo>
                  <a:lnTo>
                    <a:pt x="343" y="842"/>
                  </a:lnTo>
                  <a:lnTo>
                    <a:pt x="338" y="856"/>
                  </a:lnTo>
                  <a:lnTo>
                    <a:pt x="340" y="868"/>
                  </a:lnTo>
                  <a:lnTo>
                    <a:pt x="350" y="877"/>
                  </a:lnTo>
                  <a:lnTo>
                    <a:pt x="350" y="884"/>
                  </a:lnTo>
                  <a:lnTo>
                    <a:pt x="343" y="895"/>
                  </a:lnTo>
                  <a:lnTo>
                    <a:pt x="334" y="896"/>
                  </a:lnTo>
                  <a:lnTo>
                    <a:pt x="327" y="894"/>
                  </a:lnTo>
                  <a:lnTo>
                    <a:pt x="321" y="885"/>
                  </a:lnTo>
                  <a:lnTo>
                    <a:pt x="311" y="882"/>
                  </a:lnTo>
                  <a:lnTo>
                    <a:pt x="275" y="879"/>
                  </a:lnTo>
                  <a:lnTo>
                    <a:pt x="262" y="882"/>
                  </a:lnTo>
                  <a:lnTo>
                    <a:pt x="249" y="882"/>
                  </a:lnTo>
                  <a:lnTo>
                    <a:pt x="236" y="875"/>
                  </a:lnTo>
                  <a:lnTo>
                    <a:pt x="225" y="878"/>
                  </a:lnTo>
                  <a:lnTo>
                    <a:pt x="215" y="889"/>
                  </a:lnTo>
                  <a:lnTo>
                    <a:pt x="205" y="890"/>
                  </a:lnTo>
                  <a:lnTo>
                    <a:pt x="196" y="895"/>
                  </a:lnTo>
                  <a:lnTo>
                    <a:pt x="192" y="911"/>
                  </a:lnTo>
                  <a:lnTo>
                    <a:pt x="189" y="915"/>
                  </a:lnTo>
                  <a:lnTo>
                    <a:pt x="175" y="907"/>
                  </a:lnTo>
                  <a:lnTo>
                    <a:pt x="169" y="904"/>
                  </a:lnTo>
                  <a:lnTo>
                    <a:pt x="165" y="911"/>
                  </a:lnTo>
                  <a:lnTo>
                    <a:pt x="158" y="937"/>
                  </a:lnTo>
                  <a:lnTo>
                    <a:pt x="161" y="947"/>
                  </a:lnTo>
                  <a:lnTo>
                    <a:pt x="190" y="99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3" name="Freeform 1267"/>
            <p:cNvSpPr>
              <a:spLocks/>
            </p:cNvSpPr>
            <p:nvPr userDrawn="1"/>
          </p:nvSpPr>
          <p:spPr bwMode="auto">
            <a:xfrm>
              <a:off x="1176" y="1481"/>
              <a:ext cx="282" cy="676"/>
            </a:xfrm>
            <a:custGeom>
              <a:avLst/>
              <a:gdLst/>
              <a:ahLst/>
              <a:cxnLst>
                <a:cxn ang="0">
                  <a:pos x="265" y="625"/>
                </a:cxn>
                <a:cxn ang="0">
                  <a:pos x="268" y="656"/>
                </a:cxn>
                <a:cxn ang="0">
                  <a:pos x="239" y="666"/>
                </a:cxn>
                <a:cxn ang="0">
                  <a:pos x="183" y="652"/>
                </a:cxn>
                <a:cxn ang="0">
                  <a:pos x="151" y="649"/>
                </a:cxn>
                <a:cxn ang="0">
                  <a:pos x="132" y="627"/>
                </a:cxn>
                <a:cxn ang="0">
                  <a:pos x="143" y="602"/>
                </a:cxn>
                <a:cxn ang="0">
                  <a:pos x="133" y="596"/>
                </a:cxn>
                <a:cxn ang="0">
                  <a:pos x="126" y="581"/>
                </a:cxn>
                <a:cxn ang="0">
                  <a:pos x="158" y="563"/>
                </a:cxn>
                <a:cxn ang="0">
                  <a:pos x="158" y="528"/>
                </a:cxn>
                <a:cxn ang="0">
                  <a:pos x="113" y="486"/>
                </a:cxn>
                <a:cxn ang="0">
                  <a:pos x="50" y="475"/>
                </a:cxn>
                <a:cxn ang="0">
                  <a:pos x="62" y="439"/>
                </a:cxn>
                <a:cxn ang="0">
                  <a:pos x="10" y="398"/>
                </a:cxn>
                <a:cxn ang="0">
                  <a:pos x="0" y="337"/>
                </a:cxn>
                <a:cxn ang="0">
                  <a:pos x="14" y="316"/>
                </a:cxn>
                <a:cxn ang="0">
                  <a:pos x="31" y="314"/>
                </a:cxn>
                <a:cxn ang="0">
                  <a:pos x="35" y="308"/>
                </a:cxn>
                <a:cxn ang="0">
                  <a:pos x="18" y="298"/>
                </a:cxn>
                <a:cxn ang="0">
                  <a:pos x="60" y="231"/>
                </a:cxn>
                <a:cxn ang="0">
                  <a:pos x="38" y="197"/>
                </a:cxn>
                <a:cxn ang="0">
                  <a:pos x="35" y="155"/>
                </a:cxn>
                <a:cxn ang="0">
                  <a:pos x="18" y="72"/>
                </a:cxn>
                <a:cxn ang="0">
                  <a:pos x="47" y="6"/>
                </a:cxn>
                <a:cxn ang="0">
                  <a:pos x="69" y="6"/>
                </a:cxn>
                <a:cxn ang="0">
                  <a:pos x="66" y="17"/>
                </a:cxn>
                <a:cxn ang="0">
                  <a:pos x="75" y="26"/>
                </a:cxn>
                <a:cxn ang="0">
                  <a:pos x="79" y="21"/>
                </a:cxn>
                <a:cxn ang="0">
                  <a:pos x="108" y="29"/>
                </a:cxn>
                <a:cxn ang="0">
                  <a:pos x="147" y="57"/>
                </a:cxn>
                <a:cxn ang="0">
                  <a:pos x="163" y="66"/>
                </a:cxn>
                <a:cxn ang="0">
                  <a:pos x="178" y="107"/>
                </a:cxn>
                <a:cxn ang="0">
                  <a:pos x="143" y="133"/>
                </a:cxn>
                <a:cxn ang="0">
                  <a:pos x="114" y="125"/>
                </a:cxn>
                <a:cxn ang="0">
                  <a:pos x="87" y="112"/>
                </a:cxn>
                <a:cxn ang="0">
                  <a:pos x="68" y="102"/>
                </a:cxn>
                <a:cxn ang="0">
                  <a:pos x="60" y="101"/>
                </a:cxn>
                <a:cxn ang="0">
                  <a:pos x="56" y="109"/>
                </a:cxn>
                <a:cxn ang="0">
                  <a:pos x="63" y="113"/>
                </a:cxn>
                <a:cxn ang="0">
                  <a:pos x="78" y="113"/>
                </a:cxn>
                <a:cxn ang="0">
                  <a:pos x="76" y="126"/>
                </a:cxn>
                <a:cxn ang="0">
                  <a:pos x="91" y="132"/>
                </a:cxn>
              </a:cxnLst>
              <a:rect l="0" t="0" r="r" b="b"/>
              <a:pathLst>
                <a:path w="282" h="676">
                  <a:moveTo>
                    <a:pt x="281" y="614"/>
                  </a:moveTo>
                  <a:lnTo>
                    <a:pt x="276" y="618"/>
                  </a:lnTo>
                  <a:lnTo>
                    <a:pt x="265" y="625"/>
                  </a:lnTo>
                  <a:lnTo>
                    <a:pt x="265" y="630"/>
                  </a:lnTo>
                  <a:lnTo>
                    <a:pt x="257" y="644"/>
                  </a:lnTo>
                  <a:lnTo>
                    <a:pt x="268" y="656"/>
                  </a:lnTo>
                  <a:lnTo>
                    <a:pt x="266" y="669"/>
                  </a:lnTo>
                  <a:lnTo>
                    <a:pt x="243" y="675"/>
                  </a:lnTo>
                  <a:lnTo>
                    <a:pt x="239" y="666"/>
                  </a:lnTo>
                  <a:lnTo>
                    <a:pt x="218" y="648"/>
                  </a:lnTo>
                  <a:lnTo>
                    <a:pt x="204" y="647"/>
                  </a:lnTo>
                  <a:lnTo>
                    <a:pt x="183" y="652"/>
                  </a:lnTo>
                  <a:lnTo>
                    <a:pt x="170" y="656"/>
                  </a:lnTo>
                  <a:lnTo>
                    <a:pt x="166" y="660"/>
                  </a:lnTo>
                  <a:lnTo>
                    <a:pt x="151" y="649"/>
                  </a:lnTo>
                  <a:lnTo>
                    <a:pt x="134" y="641"/>
                  </a:lnTo>
                  <a:lnTo>
                    <a:pt x="128" y="629"/>
                  </a:lnTo>
                  <a:lnTo>
                    <a:pt x="132" y="627"/>
                  </a:lnTo>
                  <a:lnTo>
                    <a:pt x="138" y="622"/>
                  </a:lnTo>
                  <a:lnTo>
                    <a:pt x="142" y="606"/>
                  </a:lnTo>
                  <a:lnTo>
                    <a:pt x="143" y="602"/>
                  </a:lnTo>
                  <a:lnTo>
                    <a:pt x="152" y="598"/>
                  </a:lnTo>
                  <a:lnTo>
                    <a:pt x="153" y="592"/>
                  </a:lnTo>
                  <a:lnTo>
                    <a:pt x="133" y="596"/>
                  </a:lnTo>
                  <a:lnTo>
                    <a:pt x="125" y="599"/>
                  </a:lnTo>
                  <a:lnTo>
                    <a:pt x="124" y="587"/>
                  </a:lnTo>
                  <a:lnTo>
                    <a:pt x="126" y="581"/>
                  </a:lnTo>
                  <a:lnTo>
                    <a:pt x="134" y="579"/>
                  </a:lnTo>
                  <a:lnTo>
                    <a:pt x="146" y="574"/>
                  </a:lnTo>
                  <a:lnTo>
                    <a:pt x="158" y="563"/>
                  </a:lnTo>
                  <a:lnTo>
                    <a:pt x="167" y="551"/>
                  </a:lnTo>
                  <a:lnTo>
                    <a:pt x="165" y="535"/>
                  </a:lnTo>
                  <a:lnTo>
                    <a:pt x="158" y="528"/>
                  </a:lnTo>
                  <a:lnTo>
                    <a:pt x="133" y="522"/>
                  </a:lnTo>
                  <a:lnTo>
                    <a:pt x="116" y="512"/>
                  </a:lnTo>
                  <a:lnTo>
                    <a:pt x="113" y="486"/>
                  </a:lnTo>
                  <a:lnTo>
                    <a:pt x="104" y="484"/>
                  </a:lnTo>
                  <a:lnTo>
                    <a:pt x="52" y="479"/>
                  </a:lnTo>
                  <a:lnTo>
                    <a:pt x="50" y="475"/>
                  </a:lnTo>
                  <a:lnTo>
                    <a:pt x="56" y="459"/>
                  </a:lnTo>
                  <a:lnTo>
                    <a:pt x="64" y="449"/>
                  </a:lnTo>
                  <a:lnTo>
                    <a:pt x="62" y="439"/>
                  </a:lnTo>
                  <a:lnTo>
                    <a:pt x="49" y="430"/>
                  </a:lnTo>
                  <a:lnTo>
                    <a:pt x="44" y="407"/>
                  </a:lnTo>
                  <a:lnTo>
                    <a:pt x="10" y="398"/>
                  </a:lnTo>
                  <a:lnTo>
                    <a:pt x="4" y="366"/>
                  </a:lnTo>
                  <a:lnTo>
                    <a:pt x="0" y="347"/>
                  </a:lnTo>
                  <a:lnTo>
                    <a:pt x="0" y="337"/>
                  </a:lnTo>
                  <a:lnTo>
                    <a:pt x="7" y="323"/>
                  </a:lnTo>
                  <a:lnTo>
                    <a:pt x="8" y="321"/>
                  </a:lnTo>
                  <a:lnTo>
                    <a:pt x="14" y="316"/>
                  </a:lnTo>
                  <a:lnTo>
                    <a:pt x="18" y="315"/>
                  </a:lnTo>
                  <a:lnTo>
                    <a:pt x="26" y="314"/>
                  </a:lnTo>
                  <a:lnTo>
                    <a:pt x="31" y="314"/>
                  </a:lnTo>
                  <a:lnTo>
                    <a:pt x="34" y="313"/>
                  </a:lnTo>
                  <a:lnTo>
                    <a:pt x="35" y="311"/>
                  </a:lnTo>
                  <a:lnTo>
                    <a:pt x="35" y="308"/>
                  </a:lnTo>
                  <a:lnTo>
                    <a:pt x="30" y="305"/>
                  </a:lnTo>
                  <a:lnTo>
                    <a:pt x="25" y="304"/>
                  </a:lnTo>
                  <a:lnTo>
                    <a:pt x="18" y="298"/>
                  </a:lnTo>
                  <a:lnTo>
                    <a:pt x="15" y="296"/>
                  </a:lnTo>
                  <a:lnTo>
                    <a:pt x="29" y="271"/>
                  </a:lnTo>
                  <a:lnTo>
                    <a:pt x="60" y="231"/>
                  </a:lnTo>
                  <a:lnTo>
                    <a:pt x="60" y="225"/>
                  </a:lnTo>
                  <a:lnTo>
                    <a:pt x="38" y="202"/>
                  </a:lnTo>
                  <a:lnTo>
                    <a:pt x="38" y="197"/>
                  </a:lnTo>
                  <a:lnTo>
                    <a:pt x="42" y="188"/>
                  </a:lnTo>
                  <a:lnTo>
                    <a:pt x="40" y="178"/>
                  </a:lnTo>
                  <a:lnTo>
                    <a:pt x="35" y="155"/>
                  </a:lnTo>
                  <a:lnTo>
                    <a:pt x="34" y="121"/>
                  </a:lnTo>
                  <a:lnTo>
                    <a:pt x="39" y="94"/>
                  </a:lnTo>
                  <a:lnTo>
                    <a:pt x="18" y="72"/>
                  </a:lnTo>
                  <a:lnTo>
                    <a:pt x="21" y="40"/>
                  </a:lnTo>
                  <a:lnTo>
                    <a:pt x="44" y="25"/>
                  </a:lnTo>
                  <a:lnTo>
                    <a:pt x="47" y="6"/>
                  </a:lnTo>
                  <a:lnTo>
                    <a:pt x="50" y="9"/>
                  </a:lnTo>
                  <a:lnTo>
                    <a:pt x="59" y="0"/>
                  </a:lnTo>
                  <a:lnTo>
                    <a:pt x="69" y="6"/>
                  </a:lnTo>
                  <a:lnTo>
                    <a:pt x="69" y="10"/>
                  </a:lnTo>
                  <a:lnTo>
                    <a:pt x="68" y="13"/>
                  </a:lnTo>
                  <a:lnTo>
                    <a:pt x="66" y="17"/>
                  </a:lnTo>
                  <a:lnTo>
                    <a:pt x="72" y="19"/>
                  </a:lnTo>
                  <a:lnTo>
                    <a:pt x="75" y="22"/>
                  </a:lnTo>
                  <a:lnTo>
                    <a:pt x="75" y="26"/>
                  </a:lnTo>
                  <a:lnTo>
                    <a:pt x="75" y="33"/>
                  </a:lnTo>
                  <a:lnTo>
                    <a:pt x="79" y="29"/>
                  </a:lnTo>
                  <a:lnTo>
                    <a:pt x="79" y="21"/>
                  </a:lnTo>
                  <a:lnTo>
                    <a:pt x="85" y="21"/>
                  </a:lnTo>
                  <a:lnTo>
                    <a:pt x="98" y="24"/>
                  </a:lnTo>
                  <a:lnTo>
                    <a:pt x="108" y="29"/>
                  </a:lnTo>
                  <a:lnTo>
                    <a:pt x="120" y="34"/>
                  </a:lnTo>
                  <a:lnTo>
                    <a:pt x="136" y="48"/>
                  </a:lnTo>
                  <a:lnTo>
                    <a:pt x="147" y="57"/>
                  </a:lnTo>
                  <a:lnTo>
                    <a:pt x="158" y="69"/>
                  </a:lnTo>
                  <a:lnTo>
                    <a:pt x="159" y="63"/>
                  </a:lnTo>
                  <a:lnTo>
                    <a:pt x="163" y="66"/>
                  </a:lnTo>
                  <a:lnTo>
                    <a:pt x="175" y="81"/>
                  </a:lnTo>
                  <a:lnTo>
                    <a:pt x="180" y="94"/>
                  </a:lnTo>
                  <a:lnTo>
                    <a:pt x="178" y="107"/>
                  </a:lnTo>
                  <a:lnTo>
                    <a:pt x="168" y="121"/>
                  </a:lnTo>
                  <a:lnTo>
                    <a:pt x="156" y="127"/>
                  </a:lnTo>
                  <a:lnTo>
                    <a:pt x="143" y="133"/>
                  </a:lnTo>
                  <a:lnTo>
                    <a:pt x="136" y="133"/>
                  </a:lnTo>
                  <a:lnTo>
                    <a:pt x="127" y="129"/>
                  </a:lnTo>
                  <a:lnTo>
                    <a:pt x="114" y="125"/>
                  </a:lnTo>
                  <a:lnTo>
                    <a:pt x="103" y="121"/>
                  </a:lnTo>
                  <a:lnTo>
                    <a:pt x="97" y="114"/>
                  </a:lnTo>
                  <a:lnTo>
                    <a:pt x="87" y="112"/>
                  </a:lnTo>
                  <a:lnTo>
                    <a:pt x="79" y="110"/>
                  </a:lnTo>
                  <a:lnTo>
                    <a:pt x="73" y="107"/>
                  </a:lnTo>
                  <a:lnTo>
                    <a:pt x="68" y="102"/>
                  </a:lnTo>
                  <a:lnTo>
                    <a:pt x="62" y="97"/>
                  </a:lnTo>
                  <a:lnTo>
                    <a:pt x="59" y="96"/>
                  </a:lnTo>
                  <a:lnTo>
                    <a:pt x="60" y="101"/>
                  </a:lnTo>
                  <a:lnTo>
                    <a:pt x="62" y="104"/>
                  </a:lnTo>
                  <a:lnTo>
                    <a:pt x="60" y="108"/>
                  </a:lnTo>
                  <a:lnTo>
                    <a:pt x="56" y="109"/>
                  </a:lnTo>
                  <a:lnTo>
                    <a:pt x="56" y="112"/>
                  </a:lnTo>
                  <a:lnTo>
                    <a:pt x="61" y="115"/>
                  </a:lnTo>
                  <a:lnTo>
                    <a:pt x="63" y="113"/>
                  </a:lnTo>
                  <a:lnTo>
                    <a:pt x="64" y="111"/>
                  </a:lnTo>
                  <a:lnTo>
                    <a:pt x="68" y="109"/>
                  </a:lnTo>
                  <a:lnTo>
                    <a:pt x="78" y="113"/>
                  </a:lnTo>
                  <a:lnTo>
                    <a:pt x="80" y="118"/>
                  </a:lnTo>
                  <a:lnTo>
                    <a:pt x="76" y="124"/>
                  </a:lnTo>
                  <a:lnTo>
                    <a:pt x="76" y="126"/>
                  </a:lnTo>
                  <a:lnTo>
                    <a:pt x="80" y="127"/>
                  </a:lnTo>
                  <a:lnTo>
                    <a:pt x="85" y="127"/>
                  </a:lnTo>
                  <a:lnTo>
                    <a:pt x="91" y="13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4" name="Freeform 1268"/>
            <p:cNvSpPr>
              <a:spLocks/>
            </p:cNvSpPr>
            <p:nvPr userDrawn="1"/>
          </p:nvSpPr>
          <p:spPr bwMode="auto">
            <a:xfrm>
              <a:off x="2663" y="1920"/>
              <a:ext cx="41" cy="179"/>
            </a:xfrm>
            <a:custGeom>
              <a:avLst/>
              <a:gdLst/>
              <a:ahLst/>
              <a:cxnLst>
                <a:cxn ang="0">
                  <a:pos x="26" y="177"/>
                </a:cxn>
                <a:cxn ang="0">
                  <a:pos x="23" y="164"/>
                </a:cxn>
                <a:cxn ang="0">
                  <a:pos x="18" y="150"/>
                </a:cxn>
                <a:cxn ang="0">
                  <a:pos x="15" y="141"/>
                </a:cxn>
                <a:cxn ang="0">
                  <a:pos x="15" y="119"/>
                </a:cxn>
                <a:cxn ang="0">
                  <a:pos x="22" y="112"/>
                </a:cxn>
                <a:cxn ang="0">
                  <a:pos x="29" y="111"/>
                </a:cxn>
                <a:cxn ang="0">
                  <a:pos x="36" y="122"/>
                </a:cxn>
                <a:cxn ang="0">
                  <a:pos x="40" y="122"/>
                </a:cxn>
                <a:cxn ang="0">
                  <a:pos x="40" y="121"/>
                </a:cxn>
                <a:cxn ang="0">
                  <a:pos x="34" y="106"/>
                </a:cxn>
                <a:cxn ang="0">
                  <a:pos x="26" y="81"/>
                </a:cxn>
                <a:cxn ang="0">
                  <a:pos x="20" y="52"/>
                </a:cxn>
                <a:cxn ang="0">
                  <a:pos x="20" y="31"/>
                </a:cxn>
                <a:cxn ang="0">
                  <a:pos x="15" y="0"/>
                </a:cxn>
                <a:cxn ang="0">
                  <a:pos x="9" y="3"/>
                </a:cxn>
                <a:cxn ang="0">
                  <a:pos x="12" y="20"/>
                </a:cxn>
                <a:cxn ang="0">
                  <a:pos x="9" y="22"/>
                </a:cxn>
                <a:cxn ang="0">
                  <a:pos x="3" y="23"/>
                </a:cxn>
                <a:cxn ang="0">
                  <a:pos x="2" y="62"/>
                </a:cxn>
                <a:cxn ang="0">
                  <a:pos x="6" y="73"/>
                </a:cxn>
                <a:cxn ang="0">
                  <a:pos x="6" y="82"/>
                </a:cxn>
                <a:cxn ang="0">
                  <a:pos x="6" y="106"/>
                </a:cxn>
                <a:cxn ang="0">
                  <a:pos x="3" y="118"/>
                </a:cxn>
                <a:cxn ang="0">
                  <a:pos x="3" y="128"/>
                </a:cxn>
                <a:cxn ang="0">
                  <a:pos x="4" y="143"/>
                </a:cxn>
                <a:cxn ang="0">
                  <a:pos x="0" y="176"/>
                </a:cxn>
                <a:cxn ang="0">
                  <a:pos x="13" y="164"/>
                </a:cxn>
                <a:cxn ang="0">
                  <a:pos x="16" y="167"/>
                </a:cxn>
                <a:cxn ang="0">
                  <a:pos x="23" y="176"/>
                </a:cxn>
                <a:cxn ang="0">
                  <a:pos x="26" y="177"/>
                </a:cxn>
              </a:cxnLst>
              <a:rect l="0" t="0" r="r" b="b"/>
              <a:pathLst>
                <a:path w="41" h="178">
                  <a:moveTo>
                    <a:pt x="26" y="177"/>
                  </a:moveTo>
                  <a:lnTo>
                    <a:pt x="23" y="164"/>
                  </a:lnTo>
                  <a:lnTo>
                    <a:pt x="18" y="150"/>
                  </a:lnTo>
                  <a:lnTo>
                    <a:pt x="15" y="141"/>
                  </a:lnTo>
                  <a:lnTo>
                    <a:pt x="15" y="119"/>
                  </a:lnTo>
                  <a:lnTo>
                    <a:pt x="22" y="112"/>
                  </a:lnTo>
                  <a:lnTo>
                    <a:pt x="29" y="111"/>
                  </a:lnTo>
                  <a:lnTo>
                    <a:pt x="36" y="122"/>
                  </a:lnTo>
                  <a:lnTo>
                    <a:pt x="40" y="122"/>
                  </a:lnTo>
                  <a:lnTo>
                    <a:pt x="40" y="121"/>
                  </a:lnTo>
                  <a:lnTo>
                    <a:pt x="34" y="106"/>
                  </a:lnTo>
                  <a:lnTo>
                    <a:pt x="26" y="81"/>
                  </a:lnTo>
                  <a:lnTo>
                    <a:pt x="20" y="52"/>
                  </a:lnTo>
                  <a:lnTo>
                    <a:pt x="20" y="31"/>
                  </a:lnTo>
                  <a:lnTo>
                    <a:pt x="15" y="0"/>
                  </a:lnTo>
                  <a:lnTo>
                    <a:pt x="9" y="3"/>
                  </a:lnTo>
                  <a:lnTo>
                    <a:pt x="12" y="20"/>
                  </a:lnTo>
                  <a:lnTo>
                    <a:pt x="9" y="22"/>
                  </a:lnTo>
                  <a:lnTo>
                    <a:pt x="3" y="23"/>
                  </a:lnTo>
                  <a:lnTo>
                    <a:pt x="2" y="62"/>
                  </a:lnTo>
                  <a:lnTo>
                    <a:pt x="6" y="73"/>
                  </a:lnTo>
                  <a:lnTo>
                    <a:pt x="6" y="82"/>
                  </a:lnTo>
                  <a:lnTo>
                    <a:pt x="6" y="106"/>
                  </a:lnTo>
                  <a:lnTo>
                    <a:pt x="3" y="118"/>
                  </a:lnTo>
                  <a:lnTo>
                    <a:pt x="3" y="128"/>
                  </a:lnTo>
                  <a:lnTo>
                    <a:pt x="4" y="143"/>
                  </a:lnTo>
                  <a:lnTo>
                    <a:pt x="0" y="176"/>
                  </a:lnTo>
                  <a:lnTo>
                    <a:pt x="13" y="164"/>
                  </a:lnTo>
                  <a:lnTo>
                    <a:pt x="16" y="167"/>
                  </a:lnTo>
                  <a:lnTo>
                    <a:pt x="23" y="176"/>
                  </a:lnTo>
                  <a:lnTo>
                    <a:pt x="26" y="17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5" name="Freeform 1269"/>
            <p:cNvSpPr>
              <a:spLocks/>
            </p:cNvSpPr>
            <p:nvPr userDrawn="1"/>
          </p:nvSpPr>
          <p:spPr bwMode="auto">
            <a:xfrm>
              <a:off x="1482" y="2126"/>
              <a:ext cx="20" cy="33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7" y="32"/>
                </a:cxn>
                <a:cxn ang="0">
                  <a:pos x="0" y="0"/>
                </a:cxn>
                <a:cxn ang="0">
                  <a:pos x="18" y="32"/>
                </a:cxn>
              </a:cxnLst>
              <a:rect l="0" t="0" r="r" b="b"/>
              <a:pathLst>
                <a:path w="19" h="33">
                  <a:moveTo>
                    <a:pt x="18" y="32"/>
                  </a:moveTo>
                  <a:lnTo>
                    <a:pt x="17" y="32"/>
                  </a:lnTo>
                  <a:lnTo>
                    <a:pt x="0" y="0"/>
                  </a:lnTo>
                  <a:lnTo>
                    <a:pt x="18" y="3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6" name="Line 1270"/>
            <p:cNvSpPr>
              <a:spLocks noChangeShapeType="1"/>
            </p:cNvSpPr>
            <p:nvPr userDrawn="1"/>
          </p:nvSpPr>
          <p:spPr bwMode="auto">
            <a:xfrm flipH="1" flipV="1">
              <a:off x="1668" y="2164"/>
              <a:ext cx="6" cy="2"/>
            </a:xfrm>
            <a:prstGeom prst="line">
              <a:avLst/>
            </a:prstGeom>
            <a:noFill/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7" name="Freeform 1271"/>
            <p:cNvSpPr>
              <a:spLocks/>
            </p:cNvSpPr>
            <p:nvPr userDrawn="1"/>
          </p:nvSpPr>
          <p:spPr bwMode="auto">
            <a:xfrm>
              <a:off x="3482" y="2501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4" y="3"/>
                </a:cxn>
                <a:cxn ang="0">
                  <a:pos x="12" y="6"/>
                </a:cxn>
                <a:cxn ang="0">
                  <a:pos x="16" y="11"/>
                </a:cxn>
                <a:cxn ang="0">
                  <a:pos x="12" y="15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2" y="6"/>
                  </a:lnTo>
                  <a:lnTo>
                    <a:pt x="16" y="11"/>
                  </a:lnTo>
                  <a:lnTo>
                    <a:pt x="12" y="15"/>
                  </a:lnTo>
                  <a:lnTo>
                    <a:pt x="4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8" name="Freeform 1272"/>
            <p:cNvSpPr>
              <a:spLocks/>
            </p:cNvSpPr>
            <p:nvPr userDrawn="1"/>
          </p:nvSpPr>
          <p:spPr bwMode="auto">
            <a:xfrm>
              <a:off x="2994" y="3253"/>
              <a:ext cx="154" cy="213"/>
            </a:xfrm>
            <a:custGeom>
              <a:avLst/>
              <a:gdLst/>
              <a:ahLst/>
              <a:cxnLst>
                <a:cxn ang="0">
                  <a:pos x="33" y="213"/>
                </a:cxn>
                <a:cxn ang="0">
                  <a:pos x="49" y="202"/>
                </a:cxn>
                <a:cxn ang="0">
                  <a:pos x="56" y="178"/>
                </a:cxn>
                <a:cxn ang="0">
                  <a:pos x="64" y="166"/>
                </a:cxn>
                <a:cxn ang="0">
                  <a:pos x="81" y="150"/>
                </a:cxn>
                <a:cxn ang="0">
                  <a:pos x="96" y="130"/>
                </a:cxn>
                <a:cxn ang="0">
                  <a:pos x="100" y="122"/>
                </a:cxn>
                <a:cxn ang="0">
                  <a:pos x="109" y="118"/>
                </a:cxn>
                <a:cxn ang="0">
                  <a:pos x="119" y="118"/>
                </a:cxn>
                <a:cxn ang="0">
                  <a:pos x="135" y="92"/>
                </a:cxn>
                <a:cxn ang="0">
                  <a:pos x="148" y="71"/>
                </a:cxn>
                <a:cxn ang="0">
                  <a:pos x="153" y="62"/>
                </a:cxn>
                <a:cxn ang="0">
                  <a:pos x="153" y="56"/>
                </a:cxn>
                <a:cxn ang="0">
                  <a:pos x="139" y="60"/>
                </a:cxn>
                <a:cxn ang="0">
                  <a:pos x="123" y="53"/>
                </a:cxn>
                <a:cxn ang="0">
                  <a:pos x="116" y="37"/>
                </a:cxn>
                <a:cxn ang="0">
                  <a:pos x="104" y="18"/>
                </a:cxn>
                <a:cxn ang="0">
                  <a:pos x="91" y="10"/>
                </a:cxn>
                <a:cxn ang="0">
                  <a:pos x="85" y="9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103" y="47"/>
                </a:cxn>
                <a:cxn ang="0">
                  <a:pos x="104" y="52"/>
                </a:cxn>
                <a:cxn ang="0">
                  <a:pos x="104" y="65"/>
                </a:cxn>
                <a:cxn ang="0">
                  <a:pos x="102" y="74"/>
                </a:cxn>
                <a:cxn ang="0">
                  <a:pos x="90" y="85"/>
                </a:cxn>
                <a:cxn ang="0">
                  <a:pos x="78" y="100"/>
                </a:cxn>
                <a:cxn ang="0">
                  <a:pos x="71" y="111"/>
                </a:cxn>
                <a:cxn ang="0">
                  <a:pos x="66" y="124"/>
                </a:cxn>
                <a:cxn ang="0">
                  <a:pos x="61" y="132"/>
                </a:cxn>
                <a:cxn ang="0">
                  <a:pos x="56" y="141"/>
                </a:cxn>
                <a:cxn ang="0">
                  <a:pos x="34" y="161"/>
                </a:cxn>
                <a:cxn ang="0">
                  <a:pos x="18" y="171"/>
                </a:cxn>
                <a:cxn ang="0">
                  <a:pos x="13" y="179"/>
                </a:cxn>
                <a:cxn ang="0">
                  <a:pos x="4" y="185"/>
                </a:cxn>
                <a:cxn ang="0">
                  <a:pos x="3" y="192"/>
                </a:cxn>
                <a:cxn ang="0">
                  <a:pos x="0" y="200"/>
                </a:cxn>
                <a:cxn ang="0">
                  <a:pos x="1" y="206"/>
                </a:cxn>
                <a:cxn ang="0">
                  <a:pos x="14" y="206"/>
                </a:cxn>
                <a:cxn ang="0">
                  <a:pos x="17" y="209"/>
                </a:cxn>
                <a:cxn ang="0">
                  <a:pos x="26" y="212"/>
                </a:cxn>
                <a:cxn ang="0">
                  <a:pos x="33" y="213"/>
                </a:cxn>
              </a:cxnLst>
              <a:rect l="0" t="0" r="r" b="b"/>
              <a:pathLst>
                <a:path w="154" h="214">
                  <a:moveTo>
                    <a:pt x="33" y="213"/>
                  </a:moveTo>
                  <a:lnTo>
                    <a:pt x="49" y="202"/>
                  </a:lnTo>
                  <a:lnTo>
                    <a:pt x="56" y="178"/>
                  </a:lnTo>
                  <a:lnTo>
                    <a:pt x="64" y="166"/>
                  </a:lnTo>
                  <a:lnTo>
                    <a:pt x="81" y="150"/>
                  </a:lnTo>
                  <a:lnTo>
                    <a:pt x="96" y="130"/>
                  </a:lnTo>
                  <a:lnTo>
                    <a:pt x="100" y="122"/>
                  </a:lnTo>
                  <a:lnTo>
                    <a:pt x="109" y="118"/>
                  </a:lnTo>
                  <a:lnTo>
                    <a:pt x="119" y="118"/>
                  </a:lnTo>
                  <a:lnTo>
                    <a:pt x="135" y="92"/>
                  </a:lnTo>
                  <a:lnTo>
                    <a:pt x="148" y="71"/>
                  </a:lnTo>
                  <a:lnTo>
                    <a:pt x="153" y="62"/>
                  </a:lnTo>
                  <a:lnTo>
                    <a:pt x="153" y="56"/>
                  </a:lnTo>
                  <a:lnTo>
                    <a:pt x="139" y="60"/>
                  </a:lnTo>
                  <a:lnTo>
                    <a:pt x="123" y="53"/>
                  </a:lnTo>
                  <a:lnTo>
                    <a:pt x="116" y="37"/>
                  </a:lnTo>
                  <a:lnTo>
                    <a:pt x="104" y="18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103" y="47"/>
                  </a:lnTo>
                  <a:lnTo>
                    <a:pt x="104" y="52"/>
                  </a:lnTo>
                  <a:lnTo>
                    <a:pt x="104" y="65"/>
                  </a:lnTo>
                  <a:lnTo>
                    <a:pt x="102" y="74"/>
                  </a:lnTo>
                  <a:lnTo>
                    <a:pt x="90" y="85"/>
                  </a:lnTo>
                  <a:lnTo>
                    <a:pt x="78" y="100"/>
                  </a:lnTo>
                  <a:lnTo>
                    <a:pt x="71" y="111"/>
                  </a:lnTo>
                  <a:lnTo>
                    <a:pt x="66" y="124"/>
                  </a:lnTo>
                  <a:lnTo>
                    <a:pt x="61" y="132"/>
                  </a:lnTo>
                  <a:lnTo>
                    <a:pt x="56" y="141"/>
                  </a:lnTo>
                  <a:lnTo>
                    <a:pt x="34" y="161"/>
                  </a:lnTo>
                  <a:lnTo>
                    <a:pt x="18" y="171"/>
                  </a:lnTo>
                  <a:lnTo>
                    <a:pt x="13" y="179"/>
                  </a:lnTo>
                  <a:lnTo>
                    <a:pt x="4" y="185"/>
                  </a:lnTo>
                  <a:lnTo>
                    <a:pt x="3" y="192"/>
                  </a:lnTo>
                  <a:lnTo>
                    <a:pt x="0" y="200"/>
                  </a:lnTo>
                  <a:lnTo>
                    <a:pt x="1" y="206"/>
                  </a:lnTo>
                  <a:lnTo>
                    <a:pt x="14" y="206"/>
                  </a:lnTo>
                  <a:lnTo>
                    <a:pt x="17" y="209"/>
                  </a:lnTo>
                  <a:lnTo>
                    <a:pt x="26" y="212"/>
                  </a:lnTo>
                  <a:lnTo>
                    <a:pt x="33" y="21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69" name="Freeform 1273"/>
            <p:cNvSpPr>
              <a:spLocks/>
            </p:cNvSpPr>
            <p:nvPr userDrawn="1"/>
          </p:nvSpPr>
          <p:spPr bwMode="auto">
            <a:xfrm>
              <a:off x="3149" y="2848"/>
              <a:ext cx="17" cy="17"/>
            </a:xfrm>
            <a:custGeom>
              <a:avLst/>
              <a:gdLst/>
              <a:ahLst/>
              <a:cxnLst>
                <a:cxn ang="0">
                  <a:pos x="16" y="9"/>
                </a:cxn>
                <a:cxn ang="0">
                  <a:pos x="16" y="6"/>
                </a:cxn>
                <a:cxn ang="0">
                  <a:pos x="16" y="3"/>
                </a:cxn>
                <a:cxn ang="0">
                  <a:pos x="16" y="3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5" y="16"/>
                </a:cxn>
                <a:cxn ang="0">
                  <a:pos x="10" y="16"/>
                </a:cxn>
                <a:cxn ang="0">
                  <a:pos x="16" y="16"/>
                </a:cxn>
                <a:cxn ang="0">
                  <a:pos x="16" y="12"/>
                </a:cxn>
                <a:cxn ang="0">
                  <a:pos x="16" y="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lnTo>
                    <a:pt x="16" y="6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6"/>
                  </a:lnTo>
                  <a:lnTo>
                    <a:pt x="16" y="12"/>
                  </a:lnTo>
                  <a:lnTo>
                    <a:pt x="16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0" name="Freeform 1274"/>
            <p:cNvSpPr>
              <a:spLocks/>
            </p:cNvSpPr>
            <p:nvPr userDrawn="1"/>
          </p:nvSpPr>
          <p:spPr bwMode="auto">
            <a:xfrm>
              <a:off x="3228" y="3059"/>
              <a:ext cx="17" cy="17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6" y="3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5" y="12"/>
                </a:cxn>
                <a:cxn ang="0">
                  <a:pos x="5" y="16"/>
                </a:cxn>
                <a:cxn ang="0">
                  <a:pos x="8" y="16"/>
                </a:cxn>
                <a:cxn ang="0">
                  <a:pos x="10" y="16"/>
                </a:cxn>
                <a:cxn ang="0">
                  <a:pos x="10" y="12"/>
                </a:cxn>
                <a:cxn ang="0">
                  <a:pos x="13" y="12"/>
                </a:cxn>
                <a:cxn ang="0">
                  <a:pos x="13" y="9"/>
                </a:cxn>
                <a:cxn ang="0">
                  <a:pos x="16" y="9"/>
                </a:cxn>
                <a:cxn ang="0">
                  <a:pos x="16" y="6"/>
                </a:cxn>
              </a:cxnLst>
              <a:rect l="0" t="0" r="r" b="b"/>
              <a:pathLst>
                <a:path w="17" h="17">
                  <a:moveTo>
                    <a:pt x="16" y="6"/>
                  </a:moveTo>
                  <a:lnTo>
                    <a:pt x="16" y="3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3" y="12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6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1" name="Freeform 1275"/>
            <p:cNvSpPr>
              <a:spLocks/>
            </p:cNvSpPr>
            <p:nvPr userDrawn="1"/>
          </p:nvSpPr>
          <p:spPr bwMode="auto">
            <a:xfrm>
              <a:off x="3132" y="3005"/>
              <a:ext cx="20" cy="17"/>
            </a:xfrm>
            <a:custGeom>
              <a:avLst/>
              <a:gdLst/>
              <a:ahLst/>
              <a:cxnLst>
                <a:cxn ang="0">
                  <a:pos x="14" y="13"/>
                </a:cxn>
                <a:cxn ang="0">
                  <a:pos x="8" y="16"/>
                </a:cxn>
                <a:cxn ang="0">
                  <a:pos x="6" y="16"/>
                </a:cxn>
                <a:cxn ang="0">
                  <a:pos x="4" y="14"/>
                </a:cxn>
                <a:cxn ang="0">
                  <a:pos x="1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4" y="2"/>
                </a:cxn>
                <a:cxn ang="0">
                  <a:pos x="16" y="5"/>
                </a:cxn>
                <a:cxn ang="0">
                  <a:pos x="17" y="6"/>
                </a:cxn>
                <a:cxn ang="0">
                  <a:pos x="19" y="9"/>
                </a:cxn>
                <a:cxn ang="0">
                  <a:pos x="19" y="10"/>
                </a:cxn>
                <a:cxn ang="0">
                  <a:pos x="16" y="12"/>
                </a:cxn>
                <a:cxn ang="0">
                  <a:pos x="14" y="13"/>
                </a:cxn>
              </a:cxnLst>
              <a:rect l="0" t="0" r="r" b="b"/>
              <a:pathLst>
                <a:path w="20" h="17">
                  <a:moveTo>
                    <a:pt x="14" y="13"/>
                  </a:moveTo>
                  <a:lnTo>
                    <a:pt x="8" y="16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5"/>
                  </a:lnTo>
                  <a:lnTo>
                    <a:pt x="3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5"/>
                  </a:lnTo>
                  <a:lnTo>
                    <a:pt x="17" y="6"/>
                  </a:lnTo>
                  <a:lnTo>
                    <a:pt x="19" y="9"/>
                  </a:lnTo>
                  <a:lnTo>
                    <a:pt x="19" y="10"/>
                  </a:lnTo>
                  <a:lnTo>
                    <a:pt x="16" y="12"/>
                  </a:lnTo>
                  <a:lnTo>
                    <a:pt x="14" y="1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2" name="Freeform 1276"/>
            <p:cNvSpPr>
              <a:spLocks/>
            </p:cNvSpPr>
            <p:nvPr userDrawn="1"/>
          </p:nvSpPr>
          <p:spPr bwMode="auto">
            <a:xfrm>
              <a:off x="3149" y="2988"/>
              <a:ext cx="20" cy="1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5" y="6"/>
                </a:cxn>
                <a:cxn ang="0">
                  <a:pos x="8" y="4"/>
                </a:cxn>
                <a:cxn ang="0">
                  <a:pos x="12" y="2"/>
                </a:cxn>
                <a:cxn ang="0">
                  <a:pos x="15" y="1"/>
                </a:cxn>
                <a:cxn ang="0">
                  <a:pos x="19" y="0"/>
                </a:cxn>
                <a:cxn ang="0">
                  <a:pos x="19" y="2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1" y="6"/>
                </a:cxn>
                <a:cxn ang="0">
                  <a:pos x="7" y="8"/>
                </a:cxn>
                <a:cxn ang="0">
                  <a:pos x="5" y="9"/>
                </a:cxn>
                <a:cxn ang="0">
                  <a:pos x="3" y="12"/>
                </a:cxn>
                <a:cxn ang="0">
                  <a:pos x="3" y="14"/>
                </a:cxn>
                <a:cxn ang="0">
                  <a:pos x="0" y="17"/>
                </a:cxn>
              </a:cxnLst>
              <a:rect l="0" t="0" r="r" b="b"/>
              <a:pathLst>
                <a:path w="20" h="18">
                  <a:moveTo>
                    <a:pt x="0" y="17"/>
                  </a:moveTo>
                  <a:lnTo>
                    <a:pt x="0" y="9"/>
                  </a:lnTo>
                  <a:lnTo>
                    <a:pt x="1" y="7"/>
                  </a:lnTo>
                  <a:lnTo>
                    <a:pt x="5" y="6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1" y="6"/>
                  </a:lnTo>
                  <a:lnTo>
                    <a:pt x="7" y="8"/>
                  </a:lnTo>
                  <a:lnTo>
                    <a:pt x="5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0" y="1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3" name="Freeform 1277"/>
            <p:cNvSpPr>
              <a:spLocks/>
            </p:cNvSpPr>
            <p:nvPr userDrawn="1"/>
          </p:nvSpPr>
          <p:spPr bwMode="auto">
            <a:xfrm>
              <a:off x="1076" y="1872"/>
              <a:ext cx="94" cy="65"/>
            </a:xfrm>
            <a:custGeom>
              <a:avLst/>
              <a:gdLst/>
              <a:ahLst/>
              <a:cxnLst>
                <a:cxn ang="0">
                  <a:pos x="93" y="26"/>
                </a:cxn>
                <a:cxn ang="0">
                  <a:pos x="89" y="25"/>
                </a:cxn>
                <a:cxn ang="0">
                  <a:pos x="73" y="14"/>
                </a:cxn>
                <a:cxn ang="0">
                  <a:pos x="56" y="7"/>
                </a:cxn>
                <a:cxn ang="0">
                  <a:pos x="39" y="0"/>
                </a:cxn>
                <a:cxn ang="0">
                  <a:pos x="20" y="1"/>
                </a:cxn>
                <a:cxn ang="0">
                  <a:pos x="17" y="8"/>
                </a:cxn>
                <a:cxn ang="0">
                  <a:pos x="17" y="14"/>
                </a:cxn>
                <a:cxn ang="0">
                  <a:pos x="19" y="22"/>
                </a:cxn>
                <a:cxn ang="0">
                  <a:pos x="22" y="29"/>
                </a:cxn>
                <a:cxn ang="0">
                  <a:pos x="19" y="32"/>
                </a:cxn>
                <a:cxn ang="0">
                  <a:pos x="13" y="37"/>
                </a:cxn>
                <a:cxn ang="0">
                  <a:pos x="8" y="45"/>
                </a:cxn>
                <a:cxn ang="0">
                  <a:pos x="3" y="50"/>
                </a:cxn>
                <a:cxn ang="0">
                  <a:pos x="0" y="53"/>
                </a:cxn>
                <a:cxn ang="0">
                  <a:pos x="16" y="58"/>
                </a:cxn>
                <a:cxn ang="0">
                  <a:pos x="41" y="60"/>
                </a:cxn>
                <a:cxn ang="0">
                  <a:pos x="50" y="64"/>
                </a:cxn>
                <a:cxn ang="0">
                  <a:pos x="66" y="63"/>
                </a:cxn>
                <a:cxn ang="0">
                  <a:pos x="81" y="57"/>
                </a:cxn>
                <a:cxn ang="0">
                  <a:pos x="93" y="26"/>
                </a:cxn>
              </a:cxnLst>
              <a:rect l="0" t="0" r="r" b="b"/>
              <a:pathLst>
                <a:path w="94" h="65">
                  <a:moveTo>
                    <a:pt x="93" y="26"/>
                  </a:moveTo>
                  <a:lnTo>
                    <a:pt x="89" y="25"/>
                  </a:lnTo>
                  <a:lnTo>
                    <a:pt x="73" y="14"/>
                  </a:lnTo>
                  <a:lnTo>
                    <a:pt x="56" y="7"/>
                  </a:lnTo>
                  <a:lnTo>
                    <a:pt x="39" y="0"/>
                  </a:lnTo>
                  <a:lnTo>
                    <a:pt x="20" y="1"/>
                  </a:lnTo>
                  <a:lnTo>
                    <a:pt x="17" y="8"/>
                  </a:lnTo>
                  <a:lnTo>
                    <a:pt x="17" y="14"/>
                  </a:lnTo>
                  <a:lnTo>
                    <a:pt x="19" y="22"/>
                  </a:lnTo>
                  <a:lnTo>
                    <a:pt x="22" y="29"/>
                  </a:lnTo>
                  <a:lnTo>
                    <a:pt x="19" y="32"/>
                  </a:lnTo>
                  <a:lnTo>
                    <a:pt x="13" y="37"/>
                  </a:lnTo>
                  <a:lnTo>
                    <a:pt x="8" y="45"/>
                  </a:lnTo>
                  <a:lnTo>
                    <a:pt x="3" y="50"/>
                  </a:lnTo>
                  <a:lnTo>
                    <a:pt x="0" y="53"/>
                  </a:lnTo>
                  <a:lnTo>
                    <a:pt x="16" y="58"/>
                  </a:lnTo>
                  <a:lnTo>
                    <a:pt x="41" y="60"/>
                  </a:lnTo>
                  <a:lnTo>
                    <a:pt x="50" y="64"/>
                  </a:lnTo>
                  <a:lnTo>
                    <a:pt x="66" y="63"/>
                  </a:lnTo>
                  <a:lnTo>
                    <a:pt x="81" y="57"/>
                  </a:lnTo>
                  <a:lnTo>
                    <a:pt x="93" y="2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4" name="Freeform 1278"/>
            <p:cNvSpPr>
              <a:spLocks/>
            </p:cNvSpPr>
            <p:nvPr userDrawn="1"/>
          </p:nvSpPr>
          <p:spPr bwMode="auto">
            <a:xfrm>
              <a:off x="1126" y="1879"/>
              <a:ext cx="115" cy="9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53" y="10"/>
                </a:cxn>
                <a:cxn ang="0">
                  <a:pos x="47" y="18"/>
                </a:cxn>
                <a:cxn ang="0">
                  <a:pos x="43" y="18"/>
                </a:cxn>
                <a:cxn ang="0">
                  <a:pos x="31" y="49"/>
                </a:cxn>
                <a:cxn ang="0">
                  <a:pos x="16" y="55"/>
                </a:cxn>
                <a:cxn ang="0">
                  <a:pos x="0" y="56"/>
                </a:cxn>
                <a:cxn ang="0">
                  <a:pos x="4" y="68"/>
                </a:cxn>
                <a:cxn ang="0">
                  <a:pos x="3" y="86"/>
                </a:cxn>
                <a:cxn ang="0">
                  <a:pos x="27" y="91"/>
                </a:cxn>
                <a:cxn ang="0">
                  <a:pos x="68" y="97"/>
                </a:cxn>
                <a:cxn ang="0">
                  <a:pos x="89" y="88"/>
                </a:cxn>
                <a:cxn ang="0">
                  <a:pos x="100" y="77"/>
                </a:cxn>
                <a:cxn ang="0">
                  <a:pos x="106" y="61"/>
                </a:cxn>
                <a:cxn ang="0">
                  <a:pos x="114" y="51"/>
                </a:cxn>
                <a:cxn ang="0">
                  <a:pos x="112" y="41"/>
                </a:cxn>
                <a:cxn ang="0">
                  <a:pos x="99" y="32"/>
                </a:cxn>
                <a:cxn ang="0">
                  <a:pos x="94" y="9"/>
                </a:cxn>
                <a:cxn ang="0">
                  <a:pos x="60" y="0"/>
                </a:cxn>
              </a:cxnLst>
              <a:rect l="0" t="0" r="r" b="b"/>
              <a:pathLst>
                <a:path w="115" h="98">
                  <a:moveTo>
                    <a:pt x="60" y="0"/>
                  </a:moveTo>
                  <a:lnTo>
                    <a:pt x="53" y="10"/>
                  </a:lnTo>
                  <a:lnTo>
                    <a:pt x="47" y="18"/>
                  </a:lnTo>
                  <a:lnTo>
                    <a:pt x="43" y="18"/>
                  </a:lnTo>
                  <a:lnTo>
                    <a:pt x="31" y="49"/>
                  </a:lnTo>
                  <a:lnTo>
                    <a:pt x="16" y="55"/>
                  </a:lnTo>
                  <a:lnTo>
                    <a:pt x="0" y="56"/>
                  </a:lnTo>
                  <a:lnTo>
                    <a:pt x="4" y="68"/>
                  </a:lnTo>
                  <a:lnTo>
                    <a:pt x="3" y="86"/>
                  </a:lnTo>
                  <a:lnTo>
                    <a:pt x="27" y="91"/>
                  </a:lnTo>
                  <a:lnTo>
                    <a:pt x="68" y="97"/>
                  </a:lnTo>
                  <a:lnTo>
                    <a:pt x="89" y="88"/>
                  </a:lnTo>
                  <a:lnTo>
                    <a:pt x="100" y="77"/>
                  </a:lnTo>
                  <a:lnTo>
                    <a:pt x="106" y="61"/>
                  </a:lnTo>
                  <a:lnTo>
                    <a:pt x="114" y="51"/>
                  </a:lnTo>
                  <a:lnTo>
                    <a:pt x="112" y="41"/>
                  </a:lnTo>
                  <a:lnTo>
                    <a:pt x="99" y="32"/>
                  </a:lnTo>
                  <a:lnTo>
                    <a:pt x="94" y="9"/>
                  </a:lnTo>
                  <a:lnTo>
                    <a:pt x="6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5" name="Freeform 1279"/>
            <p:cNvSpPr>
              <a:spLocks/>
            </p:cNvSpPr>
            <p:nvPr userDrawn="1"/>
          </p:nvSpPr>
          <p:spPr bwMode="auto">
            <a:xfrm>
              <a:off x="1009" y="1919"/>
              <a:ext cx="124" cy="121"/>
            </a:xfrm>
            <a:custGeom>
              <a:avLst/>
              <a:gdLst/>
              <a:ahLst/>
              <a:cxnLst>
                <a:cxn ang="0">
                  <a:pos x="117" y="18"/>
                </a:cxn>
                <a:cxn ang="0">
                  <a:pos x="108" y="14"/>
                </a:cxn>
                <a:cxn ang="0">
                  <a:pos x="83" y="12"/>
                </a:cxn>
                <a:cxn ang="0">
                  <a:pos x="67" y="7"/>
                </a:cxn>
                <a:cxn ang="0">
                  <a:pos x="61" y="9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0" y="0"/>
                </a:cxn>
                <a:cxn ang="0">
                  <a:pos x="41" y="0"/>
                </a:cxn>
                <a:cxn ang="0">
                  <a:pos x="30" y="5"/>
                </a:cxn>
                <a:cxn ang="0">
                  <a:pos x="17" y="11"/>
                </a:cxn>
                <a:cxn ang="0">
                  <a:pos x="7" y="18"/>
                </a:cxn>
                <a:cxn ang="0">
                  <a:pos x="5" y="23"/>
                </a:cxn>
                <a:cxn ang="0">
                  <a:pos x="0" y="24"/>
                </a:cxn>
                <a:cxn ang="0">
                  <a:pos x="6" y="43"/>
                </a:cxn>
                <a:cxn ang="0">
                  <a:pos x="7" y="52"/>
                </a:cxn>
                <a:cxn ang="0">
                  <a:pos x="5" y="63"/>
                </a:cxn>
                <a:cxn ang="0">
                  <a:pos x="1" y="78"/>
                </a:cxn>
                <a:cxn ang="0">
                  <a:pos x="4" y="86"/>
                </a:cxn>
                <a:cxn ang="0">
                  <a:pos x="21" y="91"/>
                </a:cxn>
                <a:cxn ang="0">
                  <a:pos x="33" y="96"/>
                </a:cxn>
                <a:cxn ang="0">
                  <a:pos x="41" y="111"/>
                </a:cxn>
                <a:cxn ang="0">
                  <a:pos x="47" y="113"/>
                </a:cxn>
                <a:cxn ang="0">
                  <a:pos x="56" y="114"/>
                </a:cxn>
                <a:cxn ang="0">
                  <a:pos x="66" y="118"/>
                </a:cxn>
                <a:cxn ang="0">
                  <a:pos x="76" y="117"/>
                </a:cxn>
                <a:cxn ang="0">
                  <a:pos x="89" y="119"/>
                </a:cxn>
                <a:cxn ang="0">
                  <a:pos x="95" y="121"/>
                </a:cxn>
                <a:cxn ang="0">
                  <a:pos x="98" y="110"/>
                </a:cxn>
                <a:cxn ang="0">
                  <a:pos x="103" y="102"/>
                </a:cxn>
                <a:cxn ang="0">
                  <a:pos x="112" y="98"/>
                </a:cxn>
                <a:cxn ang="0">
                  <a:pos x="121" y="93"/>
                </a:cxn>
                <a:cxn ang="0">
                  <a:pos x="123" y="83"/>
                </a:cxn>
                <a:cxn ang="0">
                  <a:pos x="123" y="74"/>
                </a:cxn>
                <a:cxn ang="0">
                  <a:pos x="119" y="63"/>
                </a:cxn>
                <a:cxn ang="0">
                  <a:pos x="116" y="57"/>
                </a:cxn>
                <a:cxn ang="0">
                  <a:pos x="120" y="48"/>
                </a:cxn>
                <a:cxn ang="0">
                  <a:pos x="121" y="30"/>
                </a:cxn>
                <a:cxn ang="0">
                  <a:pos x="117" y="18"/>
                </a:cxn>
              </a:cxnLst>
              <a:rect l="0" t="0" r="r" b="b"/>
              <a:pathLst>
                <a:path w="124" h="122">
                  <a:moveTo>
                    <a:pt x="117" y="18"/>
                  </a:moveTo>
                  <a:lnTo>
                    <a:pt x="108" y="14"/>
                  </a:lnTo>
                  <a:lnTo>
                    <a:pt x="83" y="12"/>
                  </a:lnTo>
                  <a:lnTo>
                    <a:pt x="67" y="7"/>
                  </a:lnTo>
                  <a:lnTo>
                    <a:pt x="61" y="9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30" y="5"/>
                  </a:lnTo>
                  <a:lnTo>
                    <a:pt x="17" y="11"/>
                  </a:lnTo>
                  <a:lnTo>
                    <a:pt x="7" y="18"/>
                  </a:lnTo>
                  <a:lnTo>
                    <a:pt x="5" y="23"/>
                  </a:lnTo>
                  <a:lnTo>
                    <a:pt x="0" y="24"/>
                  </a:lnTo>
                  <a:lnTo>
                    <a:pt x="6" y="43"/>
                  </a:lnTo>
                  <a:lnTo>
                    <a:pt x="7" y="52"/>
                  </a:lnTo>
                  <a:lnTo>
                    <a:pt x="5" y="63"/>
                  </a:lnTo>
                  <a:lnTo>
                    <a:pt x="1" y="78"/>
                  </a:lnTo>
                  <a:lnTo>
                    <a:pt x="4" y="86"/>
                  </a:lnTo>
                  <a:lnTo>
                    <a:pt x="21" y="91"/>
                  </a:lnTo>
                  <a:lnTo>
                    <a:pt x="33" y="96"/>
                  </a:lnTo>
                  <a:lnTo>
                    <a:pt x="41" y="111"/>
                  </a:lnTo>
                  <a:lnTo>
                    <a:pt x="47" y="113"/>
                  </a:lnTo>
                  <a:lnTo>
                    <a:pt x="56" y="114"/>
                  </a:lnTo>
                  <a:lnTo>
                    <a:pt x="66" y="118"/>
                  </a:lnTo>
                  <a:lnTo>
                    <a:pt x="76" y="117"/>
                  </a:lnTo>
                  <a:lnTo>
                    <a:pt x="89" y="119"/>
                  </a:lnTo>
                  <a:lnTo>
                    <a:pt x="95" y="121"/>
                  </a:lnTo>
                  <a:lnTo>
                    <a:pt x="98" y="110"/>
                  </a:lnTo>
                  <a:lnTo>
                    <a:pt x="103" y="102"/>
                  </a:lnTo>
                  <a:lnTo>
                    <a:pt x="112" y="98"/>
                  </a:lnTo>
                  <a:lnTo>
                    <a:pt x="121" y="93"/>
                  </a:lnTo>
                  <a:lnTo>
                    <a:pt x="123" y="83"/>
                  </a:lnTo>
                  <a:lnTo>
                    <a:pt x="123" y="74"/>
                  </a:lnTo>
                  <a:lnTo>
                    <a:pt x="119" y="63"/>
                  </a:lnTo>
                  <a:lnTo>
                    <a:pt x="116" y="57"/>
                  </a:lnTo>
                  <a:lnTo>
                    <a:pt x="120" y="48"/>
                  </a:lnTo>
                  <a:lnTo>
                    <a:pt x="121" y="30"/>
                  </a:lnTo>
                  <a:lnTo>
                    <a:pt x="117" y="1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6" name="Freeform 1280"/>
            <p:cNvSpPr>
              <a:spLocks/>
            </p:cNvSpPr>
            <p:nvPr userDrawn="1"/>
          </p:nvSpPr>
          <p:spPr bwMode="auto">
            <a:xfrm>
              <a:off x="1104" y="1957"/>
              <a:ext cx="240" cy="169"/>
            </a:xfrm>
            <a:custGeom>
              <a:avLst/>
              <a:gdLst/>
              <a:ahLst/>
              <a:cxnLst>
                <a:cxn ang="0">
                  <a:pos x="111" y="11"/>
                </a:cxn>
                <a:cxn ang="0">
                  <a:pos x="49" y="14"/>
                </a:cxn>
                <a:cxn ang="0">
                  <a:pos x="21" y="18"/>
                </a:cxn>
                <a:cxn ang="0">
                  <a:pos x="28" y="35"/>
                </a:cxn>
                <a:cxn ang="0">
                  <a:pos x="26" y="54"/>
                </a:cxn>
                <a:cxn ang="0">
                  <a:pos x="8" y="63"/>
                </a:cxn>
                <a:cxn ang="0">
                  <a:pos x="0" y="82"/>
                </a:cxn>
                <a:cxn ang="0">
                  <a:pos x="1" y="95"/>
                </a:cxn>
                <a:cxn ang="0">
                  <a:pos x="8" y="105"/>
                </a:cxn>
                <a:cxn ang="0">
                  <a:pos x="42" y="116"/>
                </a:cxn>
                <a:cxn ang="0">
                  <a:pos x="54" y="106"/>
                </a:cxn>
                <a:cxn ang="0">
                  <a:pos x="59" y="89"/>
                </a:cxn>
                <a:cxn ang="0">
                  <a:pos x="77" y="81"/>
                </a:cxn>
                <a:cxn ang="0">
                  <a:pos x="90" y="89"/>
                </a:cxn>
                <a:cxn ang="0">
                  <a:pos x="104" y="106"/>
                </a:cxn>
                <a:cxn ang="0">
                  <a:pos x="105" y="123"/>
                </a:cxn>
                <a:cxn ang="0">
                  <a:pos x="91" y="139"/>
                </a:cxn>
                <a:cxn ang="0">
                  <a:pos x="84" y="154"/>
                </a:cxn>
                <a:cxn ang="0">
                  <a:pos x="104" y="146"/>
                </a:cxn>
                <a:cxn ang="0">
                  <a:pos x="129" y="133"/>
                </a:cxn>
                <a:cxn ang="0">
                  <a:pos x="137" y="142"/>
                </a:cxn>
                <a:cxn ang="0">
                  <a:pos x="152" y="139"/>
                </a:cxn>
                <a:cxn ang="0">
                  <a:pos x="146" y="149"/>
                </a:cxn>
                <a:cxn ang="0">
                  <a:pos x="154" y="158"/>
                </a:cxn>
                <a:cxn ang="0">
                  <a:pos x="159" y="168"/>
                </a:cxn>
                <a:cxn ang="0">
                  <a:pos x="174" y="163"/>
                </a:cxn>
                <a:cxn ang="0">
                  <a:pos x="190" y="158"/>
                </a:cxn>
                <a:cxn ang="0">
                  <a:pos x="194" y="151"/>
                </a:cxn>
                <a:cxn ang="0">
                  <a:pos x="178" y="148"/>
                </a:cxn>
                <a:cxn ang="0">
                  <a:pos x="168" y="137"/>
                </a:cxn>
                <a:cxn ang="0">
                  <a:pos x="190" y="126"/>
                </a:cxn>
                <a:cxn ang="0">
                  <a:pos x="196" y="112"/>
                </a:cxn>
                <a:cxn ang="0">
                  <a:pos x="206" y="104"/>
                </a:cxn>
                <a:cxn ang="0">
                  <a:pos x="230" y="88"/>
                </a:cxn>
                <a:cxn ang="0">
                  <a:pos x="237" y="60"/>
                </a:cxn>
                <a:cxn ang="0">
                  <a:pos x="205" y="47"/>
                </a:cxn>
                <a:cxn ang="0">
                  <a:pos x="185" y="11"/>
                </a:cxn>
                <a:cxn ang="0">
                  <a:pos x="124" y="4"/>
                </a:cxn>
              </a:cxnLst>
              <a:rect l="0" t="0" r="r" b="b"/>
              <a:pathLst>
                <a:path w="240" h="169">
                  <a:moveTo>
                    <a:pt x="122" y="0"/>
                  </a:moveTo>
                  <a:lnTo>
                    <a:pt x="111" y="11"/>
                  </a:lnTo>
                  <a:lnTo>
                    <a:pt x="90" y="20"/>
                  </a:lnTo>
                  <a:lnTo>
                    <a:pt x="49" y="14"/>
                  </a:lnTo>
                  <a:lnTo>
                    <a:pt x="25" y="9"/>
                  </a:lnTo>
                  <a:lnTo>
                    <a:pt x="21" y="18"/>
                  </a:lnTo>
                  <a:lnTo>
                    <a:pt x="24" y="24"/>
                  </a:lnTo>
                  <a:lnTo>
                    <a:pt x="28" y="35"/>
                  </a:lnTo>
                  <a:lnTo>
                    <a:pt x="28" y="44"/>
                  </a:lnTo>
                  <a:lnTo>
                    <a:pt x="26" y="54"/>
                  </a:lnTo>
                  <a:lnTo>
                    <a:pt x="17" y="59"/>
                  </a:lnTo>
                  <a:lnTo>
                    <a:pt x="8" y="63"/>
                  </a:lnTo>
                  <a:lnTo>
                    <a:pt x="3" y="71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1" y="95"/>
                  </a:lnTo>
                  <a:lnTo>
                    <a:pt x="5" y="103"/>
                  </a:lnTo>
                  <a:lnTo>
                    <a:pt x="8" y="105"/>
                  </a:lnTo>
                  <a:lnTo>
                    <a:pt x="14" y="112"/>
                  </a:lnTo>
                  <a:lnTo>
                    <a:pt x="42" y="116"/>
                  </a:lnTo>
                  <a:lnTo>
                    <a:pt x="50" y="107"/>
                  </a:lnTo>
                  <a:lnTo>
                    <a:pt x="54" y="106"/>
                  </a:lnTo>
                  <a:lnTo>
                    <a:pt x="53" y="99"/>
                  </a:lnTo>
                  <a:lnTo>
                    <a:pt x="59" y="89"/>
                  </a:lnTo>
                  <a:lnTo>
                    <a:pt x="68" y="82"/>
                  </a:lnTo>
                  <a:lnTo>
                    <a:pt x="77" y="81"/>
                  </a:lnTo>
                  <a:lnTo>
                    <a:pt x="85" y="85"/>
                  </a:lnTo>
                  <a:lnTo>
                    <a:pt x="90" y="89"/>
                  </a:lnTo>
                  <a:lnTo>
                    <a:pt x="96" y="99"/>
                  </a:lnTo>
                  <a:lnTo>
                    <a:pt x="104" y="106"/>
                  </a:lnTo>
                  <a:lnTo>
                    <a:pt x="107" y="116"/>
                  </a:lnTo>
                  <a:lnTo>
                    <a:pt x="105" y="123"/>
                  </a:lnTo>
                  <a:lnTo>
                    <a:pt x="98" y="129"/>
                  </a:lnTo>
                  <a:lnTo>
                    <a:pt x="91" y="139"/>
                  </a:lnTo>
                  <a:lnTo>
                    <a:pt x="86" y="148"/>
                  </a:lnTo>
                  <a:lnTo>
                    <a:pt x="84" y="154"/>
                  </a:lnTo>
                  <a:lnTo>
                    <a:pt x="98" y="156"/>
                  </a:lnTo>
                  <a:lnTo>
                    <a:pt x="104" y="146"/>
                  </a:lnTo>
                  <a:lnTo>
                    <a:pt x="120" y="138"/>
                  </a:lnTo>
                  <a:lnTo>
                    <a:pt x="129" y="133"/>
                  </a:lnTo>
                  <a:lnTo>
                    <a:pt x="132" y="134"/>
                  </a:lnTo>
                  <a:lnTo>
                    <a:pt x="137" y="142"/>
                  </a:lnTo>
                  <a:lnTo>
                    <a:pt x="144" y="139"/>
                  </a:lnTo>
                  <a:lnTo>
                    <a:pt x="152" y="139"/>
                  </a:lnTo>
                  <a:lnTo>
                    <a:pt x="152" y="143"/>
                  </a:lnTo>
                  <a:lnTo>
                    <a:pt x="146" y="149"/>
                  </a:lnTo>
                  <a:lnTo>
                    <a:pt x="151" y="153"/>
                  </a:lnTo>
                  <a:lnTo>
                    <a:pt x="154" y="158"/>
                  </a:lnTo>
                  <a:lnTo>
                    <a:pt x="154" y="166"/>
                  </a:lnTo>
                  <a:lnTo>
                    <a:pt x="159" y="168"/>
                  </a:lnTo>
                  <a:lnTo>
                    <a:pt x="169" y="166"/>
                  </a:lnTo>
                  <a:lnTo>
                    <a:pt x="174" y="163"/>
                  </a:lnTo>
                  <a:lnTo>
                    <a:pt x="180" y="157"/>
                  </a:lnTo>
                  <a:lnTo>
                    <a:pt x="190" y="158"/>
                  </a:lnTo>
                  <a:lnTo>
                    <a:pt x="195" y="154"/>
                  </a:lnTo>
                  <a:lnTo>
                    <a:pt x="194" y="151"/>
                  </a:lnTo>
                  <a:lnTo>
                    <a:pt x="183" y="148"/>
                  </a:lnTo>
                  <a:lnTo>
                    <a:pt x="178" y="148"/>
                  </a:lnTo>
                  <a:lnTo>
                    <a:pt x="173" y="146"/>
                  </a:lnTo>
                  <a:lnTo>
                    <a:pt x="168" y="137"/>
                  </a:lnTo>
                  <a:lnTo>
                    <a:pt x="172" y="136"/>
                  </a:lnTo>
                  <a:lnTo>
                    <a:pt x="190" y="126"/>
                  </a:lnTo>
                  <a:lnTo>
                    <a:pt x="197" y="124"/>
                  </a:lnTo>
                  <a:lnTo>
                    <a:pt x="196" y="112"/>
                  </a:lnTo>
                  <a:lnTo>
                    <a:pt x="198" y="106"/>
                  </a:lnTo>
                  <a:lnTo>
                    <a:pt x="206" y="104"/>
                  </a:lnTo>
                  <a:lnTo>
                    <a:pt x="218" y="99"/>
                  </a:lnTo>
                  <a:lnTo>
                    <a:pt x="230" y="88"/>
                  </a:lnTo>
                  <a:lnTo>
                    <a:pt x="239" y="76"/>
                  </a:lnTo>
                  <a:lnTo>
                    <a:pt x="237" y="60"/>
                  </a:lnTo>
                  <a:lnTo>
                    <a:pt x="230" y="53"/>
                  </a:lnTo>
                  <a:lnTo>
                    <a:pt x="205" y="47"/>
                  </a:lnTo>
                  <a:lnTo>
                    <a:pt x="188" y="37"/>
                  </a:lnTo>
                  <a:lnTo>
                    <a:pt x="185" y="11"/>
                  </a:lnTo>
                  <a:lnTo>
                    <a:pt x="176" y="9"/>
                  </a:lnTo>
                  <a:lnTo>
                    <a:pt x="124" y="4"/>
                  </a:lnTo>
                  <a:lnTo>
                    <a:pt x="12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7" name="Freeform 1281"/>
            <p:cNvSpPr>
              <a:spLocks/>
            </p:cNvSpPr>
            <p:nvPr userDrawn="1"/>
          </p:nvSpPr>
          <p:spPr bwMode="auto">
            <a:xfrm>
              <a:off x="985" y="2003"/>
              <a:ext cx="66" cy="56"/>
            </a:xfrm>
            <a:custGeom>
              <a:avLst/>
              <a:gdLst/>
              <a:ahLst/>
              <a:cxnLst>
                <a:cxn ang="0">
                  <a:pos x="65" y="25"/>
                </a:cxn>
                <a:cxn ang="0">
                  <a:pos x="57" y="10"/>
                </a:cxn>
                <a:cxn ang="0">
                  <a:pos x="45" y="5"/>
                </a:cxn>
                <a:cxn ang="0">
                  <a:pos x="28" y="0"/>
                </a:cxn>
                <a:cxn ang="0">
                  <a:pos x="0" y="25"/>
                </a:cxn>
                <a:cxn ang="0">
                  <a:pos x="23" y="50"/>
                </a:cxn>
                <a:cxn ang="0">
                  <a:pos x="24" y="48"/>
                </a:cxn>
                <a:cxn ang="0">
                  <a:pos x="41" y="46"/>
                </a:cxn>
                <a:cxn ang="0">
                  <a:pos x="48" y="50"/>
                </a:cxn>
                <a:cxn ang="0">
                  <a:pos x="52" y="54"/>
                </a:cxn>
                <a:cxn ang="0">
                  <a:pos x="52" y="47"/>
                </a:cxn>
                <a:cxn ang="0">
                  <a:pos x="59" y="34"/>
                </a:cxn>
                <a:cxn ang="0">
                  <a:pos x="65" y="25"/>
                </a:cxn>
              </a:cxnLst>
              <a:rect l="0" t="0" r="r" b="b"/>
              <a:pathLst>
                <a:path w="66" h="55">
                  <a:moveTo>
                    <a:pt x="65" y="25"/>
                  </a:moveTo>
                  <a:lnTo>
                    <a:pt x="57" y="10"/>
                  </a:lnTo>
                  <a:lnTo>
                    <a:pt x="45" y="5"/>
                  </a:lnTo>
                  <a:lnTo>
                    <a:pt x="28" y="0"/>
                  </a:lnTo>
                  <a:lnTo>
                    <a:pt x="0" y="25"/>
                  </a:lnTo>
                  <a:lnTo>
                    <a:pt x="23" y="50"/>
                  </a:lnTo>
                  <a:lnTo>
                    <a:pt x="24" y="48"/>
                  </a:lnTo>
                  <a:lnTo>
                    <a:pt x="41" y="46"/>
                  </a:lnTo>
                  <a:lnTo>
                    <a:pt x="48" y="50"/>
                  </a:lnTo>
                  <a:lnTo>
                    <a:pt x="52" y="54"/>
                  </a:lnTo>
                  <a:lnTo>
                    <a:pt x="52" y="47"/>
                  </a:lnTo>
                  <a:lnTo>
                    <a:pt x="59" y="34"/>
                  </a:lnTo>
                  <a:lnTo>
                    <a:pt x="65" y="2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8" name="Freeform 1282"/>
            <p:cNvSpPr>
              <a:spLocks/>
            </p:cNvSpPr>
            <p:nvPr userDrawn="1"/>
          </p:nvSpPr>
          <p:spPr bwMode="auto">
            <a:xfrm>
              <a:off x="3991" y="2323"/>
              <a:ext cx="393" cy="259"/>
            </a:xfrm>
            <a:custGeom>
              <a:avLst/>
              <a:gdLst/>
              <a:ahLst/>
              <a:cxnLst>
                <a:cxn ang="0">
                  <a:pos x="253" y="112"/>
                </a:cxn>
                <a:cxn ang="0">
                  <a:pos x="249" y="143"/>
                </a:cxn>
                <a:cxn ang="0">
                  <a:pos x="263" y="176"/>
                </a:cxn>
                <a:cxn ang="0">
                  <a:pos x="274" y="194"/>
                </a:cxn>
                <a:cxn ang="0">
                  <a:pos x="289" y="206"/>
                </a:cxn>
                <a:cxn ang="0">
                  <a:pos x="316" y="203"/>
                </a:cxn>
                <a:cxn ang="0">
                  <a:pos x="326" y="203"/>
                </a:cxn>
                <a:cxn ang="0">
                  <a:pos x="342" y="189"/>
                </a:cxn>
                <a:cxn ang="0">
                  <a:pos x="355" y="163"/>
                </a:cxn>
                <a:cxn ang="0">
                  <a:pos x="390" y="158"/>
                </a:cxn>
                <a:cxn ang="0">
                  <a:pos x="388" y="174"/>
                </a:cxn>
                <a:cxn ang="0">
                  <a:pos x="383" y="201"/>
                </a:cxn>
                <a:cxn ang="0">
                  <a:pos x="366" y="212"/>
                </a:cxn>
                <a:cxn ang="0">
                  <a:pos x="353" y="213"/>
                </a:cxn>
                <a:cxn ang="0">
                  <a:pos x="340" y="216"/>
                </a:cxn>
                <a:cxn ang="0">
                  <a:pos x="336" y="223"/>
                </a:cxn>
                <a:cxn ang="0">
                  <a:pos x="346" y="231"/>
                </a:cxn>
                <a:cxn ang="0">
                  <a:pos x="342" y="237"/>
                </a:cxn>
                <a:cxn ang="0">
                  <a:pos x="330" y="241"/>
                </a:cxn>
                <a:cxn ang="0">
                  <a:pos x="327" y="250"/>
                </a:cxn>
                <a:cxn ang="0">
                  <a:pos x="315" y="249"/>
                </a:cxn>
                <a:cxn ang="0">
                  <a:pos x="292" y="237"/>
                </a:cxn>
                <a:cxn ang="0">
                  <a:pos x="267" y="241"/>
                </a:cxn>
                <a:cxn ang="0">
                  <a:pos x="215" y="223"/>
                </a:cxn>
                <a:cxn ang="0">
                  <a:pos x="182" y="208"/>
                </a:cxn>
                <a:cxn ang="0">
                  <a:pos x="151" y="183"/>
                </a:cxn>
                <a:cxn ang="0">
                  <a:pos x="151" y="168"/>
                </a:cxn>
                <a:cxn ang="0">
                  <a:pos x="143" y="143"/>
                </a:cxn>
                <a:cxn ang="0">
                  <a:pos x="117" y="112"/>
                </a:cxn>
                <a:cxn ang="0">
                  <a:pos x="101" y="94"/>
                </a:cxn>
                <a:cxn ang="0">
                  <a:pos x="94" y="87"/>
                </a:cxn>
                <a:cxn ang="0">
                  <a:pos x="63" y="55"/>
                </a:cxn>
                <a:cxn ang="0">
                  <a:pos x="49" y="26"/>
                </a:cxn>
                <a:cxn ang="0">
                  <a:pos x="27" y="11"/>
                </a:cxn>
                <a:cxn ang="0">
                  <a:pos x="30" y="35"/>
                </a:cxn>
                <a:cxn ang="0">
                  <a:pos x="61" y="71"/>
                </a:cxn>
                <a:cxn ang="0">
                  <a:pos x="82" y="120"/>
                </a:cxn>
                <a:cxn ang="0">
                  <a:pos x="89" y="125"/>
                </a:cxn>
                <a:cxn ang="0">
                  <a:pos x="92" y="143"/>
                </a:cxn>
                <a:cxn ang="0">
                  <a:pos x="75" y="123"/>
                </a:cxn>
                <a:cxn ang="0">
                  <a:pos x="63" y="102"/>
                </a:cxn>
                <a:cxn ang="0">
                  <a:pos x="43" y="85"/>
                </a:cxn>
                <a:cxn ang="0">
                  <a:pos x="38" y="71"/>
                </a:cxn>
                <a:cxn ang="0">
                  <a:pos x="31" y="56"/>
                </a:cxn>
                <a:cxn ang="0">
                  <a:pos x="14" y="38"/>
                </a:cxn>
                <a:cxn ang="0">
                  <a:pos x="0" y="5"/>
                </a:cxn>
                <a:cxn ang="0">
                  <a:pos x="18" y="0"/>
                </a:cxn>
                <a:cxn ang="0">
                  <a:pos x="33" y="2"/>
                </a:cxn>
                <a:cxn ang="0">
                  <a:pos x="56" y="10"/>
                </a:cxn>
                <a:cxn ang="0">
                  <a:pos x="97" y="16"/>
                </a:cxn>
                <a:cxn ang="0">
                  <a:pos x="126" y="21"/>
                </a:cxn>
                <a:cxn ang="0">
                  <a:pos x="150" y="25"/>
                </a:cxn>
                <a:cxn ang="0">
                  <a:pos x="161" y="36"/>
                </a:cxn>
                <a:cxn ang="0">
                  <a:pos x="174" y="54"/>
                </a:cxn>
                <a:cxn ang="0">
                  <a:pos x="186" y="48"/>
                </a:cxn>
                <a:cxn ang="0">
                  <a:pos x="205" y="46"/>
                </a:cxn>
                <a:cxn ang="0">
                  <a:pos x="216" y="62"/>
                </a:cxn>
                <a:cxn ang="0">
                  <a:pos x="231" y="86"/>
                </a:cxn>
                <a:cxn ang="0">
                  <a:pos x="254" y="97"/>
                </a:cxn>
              </a:cxnLst>
              <a:rect l="0" t="0" r="r" b="b"/>
              <a:pathLst>
                <a:path w="393" h="259">
                  <a:moveTo>
                    <a:pt x="254" y="97"/>
                  </a:moveTo>
                  <a:lnTo>
                    <a:pt x="253" y="112"/>
                  </a:lnTo>
                  <a:lnTo>
                    <a:pt x="250" y="129"/>
                  </a:lnTo>
                  <a:lnTo>
                    <a:pt x="249" y="143"/>
                  </a:lnTo>
                  <a:lnTo>
                    <a:pt x="254" y="158"/>
                  </a:lnTo>
                  <a:lnTo>
                    <a:pt x="263" y="176"/>
                  </a:lnTo>
                  <a:lnTo>
                    <a:pt x="272" y="185"/>
                  </a:lnTo>
                  <a:lnTo>
                    <a:pt x="274" y="194"/>
                  </a:lnTo>
                  <a:lnTo>
                    <a:pt x="283" y="199"/>
                  </a:lnTo>
                  <a:lnTo>
                    <a:pt x="289" y="206"/>
                  </a:lnTo>
                  <a:lnTo>
                    <a:pt x="299" y="205"/>
                  </a:lnTo>
                  <a:lnTo>
                    <a:pt x="316" y="203"/>
                  </a:lnTo>
                  <a:lnTo>
                    <a:pt x="321" y="198"/>
                  </a:lnTo>
                  <a:lnTo>
                    <a:pt x="326" y="203"/>
                  </a:lnTo>
                  <a:lnTo>
                    <a:pt x="336" y="200"/>
                  </a:lnTo>
                  <a:lnTo>
                    <a:pt x="342" y="189"/>
                  </a:lnTo>
                  <a:lnTo>
                    <a:pt x="345" y="168"/>
                  </a:lnTo>
                  <a:lnTo>
                    <a:pt x="355" y="163"/>
                  </a:lnTo>
                  <a:lnTo>
                    <a:pt x="379" y="158"/>
                  </a:lnTo>
                  <a:lnTo>
                    <a:pt x="390" y="158"/>
                  </a:lnTo>
                  <a:lnTo>
                    <a:pt x="392" y="168"/>
                  </a:lnTo>
                  <a:lnTo>
                    <a:pt x="388" y="174"/>
                  </a:lnTo>
                  <a:lnTo>
                    <a:pt x="386" y="178"/>
                  </a:lnTo>
                  <a:lnTo>
                    <a:pt x="383" y="201"/>
                  </a:lnTo>
                  <a:lnTo>
                    <a:pt x="373" y="212"/>
                  </a:lnTo>
                  <a:lnTo>
                    <a:pt x="366" y="212"/>
                  </a:lnTo>
                  <a:lnTo>
                    <a:pt x="358" y="213"/>
                  </a:lnTo>
                  <a:lnTo>
                    <a:pt x="353" y="213"/>
                  </a:lnTo>
                  <a:lnTo>
                    <a:pt x="344" y="214"/>
                  </a:lnTo>
                  <a:lnTo>
                    <a:pt x="340" y="216"/>
                  </a:lnTo>
                  <a:lnTo>
                    <a:pt x="336" y="219"/>
                  </a:lnTo>
                  <a:lnTo>
                    <a:pt x="336" y="223"/>
                  </a:lnTo>
                  <a:lnTo>
                    <a:pt x="342" y="227"/>
                  </a:lnTo>
                  <a:lnTo>
                    <a:pt x="346" y="231"/>
                  </a:lnTo>
                  <a:lnTo>
                    <a:pt x="346" y="234"/>
                  </a:lnTo>
                  <a:lnTo>
                    <a:pt x="342" y="237"/>
                  </a:lnTo>
                  <a:lnTo>
                    <a:pt x="337" y="238"/>
                  </a:lnTo>
                  <a:lnTo>
                    <a:pt x="330" y="241"/>
                  </a:lnTo>
                  <a:lnTo>
                    <a:pt x="328" y="245"/>
                  </a:lnTo>
                  <a:lnTo>
                    <a:pt x="327" y="250"/>
                  </a:lnTo>
                  <a:lnTo>
                    <a:pt x="327" y="258"/>
                  </a:lnTo>
                  <a:lnTo>
                    <a:pt x="315" y="249"/>
                  </a:lnTo>
                  <a:lnTo>
                    <a:pt x="302" y="240"/>
                  </a:lnTo>
                  <a:lnTo>
                    <a:pt x="292" y="237"/>
                  </a:lnTo>
                  <a:lnTo>
                    <a:pt x="277" y="238"/>
                  </a:lnTo>
                  <a:lnTo>
                    <a:pt x="267" y="241"/>
                  </a:lnTo>
                  <a:lnTo>
                    <a:pt x="235" y="231"/>
                  </a:lnTo>
                  <a:lnTo>
                    <a:pt x="215" y="223"/>
                  </a:lnTo>
                  <a:lnTo>
                    <a:pt x="197" y="213"/>
                  </a:lnTo>
                  <a:lnTo>
                    <a:pt x="182" y="208"/>
                  </a:lnTo>
                  <a:lnTo>
                    <a:pt x="165" y="195"/>
                  </a:lnTo>
                  <a:lnTo>
                    <a:pt x="151" y="183"/>
                  </a:lnTo>
                  <a:lnTo>
                    <a:pt x="151" y="173"/>
                  </a:lnTo>
                  <a:lnTo>
                    <a:pt x="151" y="168"/>
                  </a:lnTo>
                  <a:lnTo>
                    <a:pt x="153" y="160"/>
                  </a:lnTo>
                  <a:lnTo>
                    <a:pt x="143" y="143"/>
                  </a:lnTo>
                  <a:lnTo>
                    <a:pt x="129" y="129"/>
                  </a:lnTo>
                  <a:lnTo>
                    <a:pt x="117" y="112"/>
                  </a:lnTo>
                  <a:lnTo>
                    <a:pt x="101" y="102"/>
                  </a:lnTo>
                  <a:lnTo>
                    <a:pt x="101" y="94"/>
                  </a:lnTo>
                  <a:lnTo>
                    <a:pt x="101" y="88"/>
                  </a:lnTo>
                  <a:lnTo>
                    <a:pt x="94" y="87"/>
                  </a:lnTo>
                  <a:lnTo>
                    <a:pt x="78" y="72"/>
                  </a:lnTo>
                  <a:lnTo>
                    <a:pt x="63" y="55"/>
                  </a:lnTo>
                  <a:lnTo>
                    <a:pt x="56" y="41"/>
                  </a:lnTo>
                  <a:lnTo>
                    <a:pt x="49" y="26"/>
                  </a:lnTo>
                  <a:lnTo>
                    <a:pt x="47" y="20"/>
                  </a:lnTo>
                  <a:lnTo>
                    <a:pt x="27" y="11"/>
                  </a:lnTo>
                  <a:lnTo>
                    <a:pt x="27" y="20"/>
                  </a:lnTo>
                  <a:lnTo>
                    <a:pt x="30" y="35"/>
                  </a:lnTo>
                  <a:lnTo>
                    <a:pt x="41" y="49"/>
                  </a:lnTo>
                  <a:lnTo>
                    <a:pt x="61" y="71"/>
                  </a:lnTo>
                  <a:lnTo>
                    <a:pt x="71" y="92"/>
                  </a:lnTo>
                  <a:lnTo>
                    <a:pt x="82" y="120"/>
                  </a:lnTo>
                  <a:lnTo>
                    <a:pt x="87" y="126"/>
                  </a:lnTo>
                  <a:lnTo>
                    <a:pt x="89" y="125"/>
                  </a:lnTo>
                  <a:lnTo>
                    <a:pt x="98" y="134"/>
                  </a:lnTo>
                  <a:lnTo>
                    <a:pt x="92" y="143"/>
                  </a:lnTo>
                  <a:lnTo>
                    <a:pt x="89" y="136"/>
                  </a:lnTo>
                  <a:lnTo>
                    <a:pt x="75" y="123"/>
                  </a:lnTo>
                  <a:lnTo>
                    <a:pt x="63" y="114"/>
                  </a:lnTo>
                  <a:lnTo>
                    <a:pt x="63" y="102"/>
                  </a:lnTo>
                  <a:lnTo>
                    <a:pt x="54" y="89"/>
                  </a:lnTo>
                  <a:lnTo>
                    <a:pt x="43" y="85"/>
                  </a:lnTo>
                  <a:lnTo>
                    <a:pt x="27" y="72"/>
                  </a:lnTo>
                  <a:lnTo>
                    <a:pt x="38" y="71"/>
                  </a:lnTo>
                  <a:lnTo>
                    <a:pt x="41" y="67"/>
                  </a:lnTo>
                  <a:lnTo>
                    <a:pt x="31" y="56"/>
                  </a:lnTo>
                  <a:lnTo>
                    <a:pt x="18" y="42"/>
                  </a:lnTo>
                  <a:lnTo>
                    <a:pt x="14" y="38"/>
                  </a:lnTo>
                  <a:lnTo>
                    <a:pt x="6" y="21"/>
                  </a:lnTo>
                  <a:lnTo>
                    <a:pt x="0" y="5"/>
                  </a:lnTo>
                  <a:lnTo>
                    <a:pt x="8" y="3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3" y="2"/>
                  </a:lnTo>
                  <a:lnTo>
                    <a:pt x="41" y="5"/>
                  </a:lnTo>
                  <a:lnTo>
                    <a:pt x="56" y="10"/>
                  </a:lnTo>
                  <a:lnTo>
                    <a:pt x="72" y="15"/>
                  </a:lnTo>
                  <a:lnTo>
                    <a:pt x="97" y="16"/>
                  </a:lnTo>
                  <a:lnTo>
                    <a:pt x="109" y="19"/>
                  </a:lnTo>
                  <a:lnTo>
                    <a:pt x="126" y="21"/>
                  </a:lnTo>
                  <a:lnTo>
                    <a:pt x="142" y="23"/>
                  </a:lnTo>
                  <a:lnTo>
                    <a:pt x="150" y="25"/>
                  </a:lnTo>
                  <a:lnTo>
                    <a:pt x="157" y="30"/>
                  </a:lnTo>
                  <a:lnTo>
                    <a:pt x="161" y="36"/>
                  </a:lnTo>
                  <a:lnTo>
                    <a:pt x="169" y="46"/>
                  </a:lnTo>
                  <a:lnTo>
                    <a:pt x="174" y="54"/>
                  </a:lnTo>
                  <a:lnTo>
                    <a:pt x="184" y="55"/>
                  </a:lnTo>
                  <a:lnTo>
                    <a:pt x="186" y="48"/>
                  </a:lnTo>
                  <a:lnTo>
                    <a:pt x="193" y="46"/>
                  </a:lnTo>
                  <a:lnTo>
                    <a:pt x="205" y="46"/>
                  </a:lnTo>
                  <a:lnTo>
                    <a:pt x="212" y="52"/>
                  </a:lnTo>
                  <a:lnTo>
                    <a:pt x="216" y="62"/>
                  </a:lnTo>
                  <a:lnTo>
                    <a:pt x="224" y="71"/>
                  </a:lnTo>
                  <a:lnTo>
                    <a:pt x="231" y="86"/>
                  </a:lnTo>
                  <a:lnTo>
                    <a:pt x="245" y="96"/>
                  </a:lnTo>
                  <a:lnTo>
                    <a:pt x="254" y="9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79" name="Freeform 1283"/>
            <p:cNvSpPr>
              <a:spLocks/>
            </p:cNvSpPr>
            <p:nvPr userDrawn="1"/>
          </p:nvSpPr>
          <p:spPr bwMode="auto">
            <a:xfrm>
              <a:off x="3889" y="2040"/>
              <a:ext cx="745" cy="392"/>
            </a:xfrm>
            <a:custGeom>
              <a:avLst/>
              <a:gdLst/>
              <a:ahLst/>
              <a:cxnLst>
                <a:cxn ang="0">
                  <a:pos x="365" y="345"/>
                </a:cxn>
                <a:cxn ang="0">
                  <a:pos x="398" y="324"/>
                </a:cxn>
                <a:cxn ang="0">
                  <a:pos x="449" y="320"/>
                </a:cxn>
                <a:cxn ang="0">
                  <a:pos x="500" y="315"/>
                </a:cxn>
                <a:cxn ang="0">
                  <a:pos x="530" y="318"/>
                </a:cxn>
                <a:cxn ang="0">
                  <a:pos x="547" y="353"/>
                </a:cxn>
                <a:cxn ang="0">
                  <a:pos x="565" y="384"/>
                </a:cxn>
                <a:cxn ang="0">
                  <a:pos x="587" y="386"/>
                </a:cxn>
                <a:cxn ang="0">
                  <a:pos x="579" y="360"/>
                </a:cxn>
                <a:cxn ang="0">
                  <a:pos x="568" y="293"/>
                </a:cxn>
                <a:cxn ang="0">
                  <a:pos x="594" y="265"/>
                </a:cxn>
                <a:cxn ang="0">
                  <a:pos x="625" y="238"/>
                </a:cxn>
                <a:cxn ang="0">
                  <a:pos x="625" y="219"/>
                </a:cxn>
                <a:cxn ang="0">
                  <a:pos x="638" y="198"/>
                </a:cxn>
                <a:cxn ang="0">
                  <a:pos x="664" y="161"/>
                </a:cxn>
                <a:cxn ang="0">
                  <a:pos x="706" y="123"/>
                </a:cxn>
                <a:cxn ang="0">
                  <a:pos x="722" y="84"/>
                </a:cxn>
                <a:cxn ang="0">
                  <a:pos x="744" y="54"/>
                </a:cxn>
                <a:cxn ang="0">
                  <a:pos x="735" y="31"/>
                </a:cxn>
                <a:cxn ang="0">
                  <a:pos x="714" y="41"/>
                </a:cxn>
                <a:cxn ang="0">
                  <a:pos x="695" y="76"/>
                </a:cxn>
                <a:cxn ang="0">
                  <a:pos x="653" y="80"/>
                </a:cxn>
                <a:cxn ang="0">
                  <a:pos x="625" y="103"/>
                </a:cxn>
                <a:cxn ang="0">
                  <a:pos x="603" y="104"/>
                </a:cxn>
                <a:cxn ang="0">
                  <a:pos x="572" y="114"/>
                </a:cxn>
                <a:cxn ang="0">
                  <a:pos x="557" y="114"/>
                </a:cxn>
                <a:cxn ang="0">
                  <a:pos x="553" y="91"/>
                </a:cxn>
                <a:cxn ang="0">
                  <a:pos x="537" y="63"/>
                </a:cxn>
                <a:cxn ang="0">
                  <a:pos x="497" y="24"/>
                </a:cxn>
                <a:cxn ang="0">
                  <a:pos x="469" y="17"/>
                </a:cxn>
                <a:cxn ang="0">
                  <a:pos x="416" y="9"/>
                </a:cxn>
                <a:cxn ang="0">
                  <a:pos x="397" y="8"/>
                </a:cxn>
                <a:cxn ang="0">
                  <a:pos x="17" y="2"/>
                </a:cxn>
                <a:cxn ang="0">
                  <a:pos x="0" y="14"/>
                </a:cxn>
                <a:cxn ang="0">
                  <a:pos x="8" y="40"/>
                </a:cxn>
                <a:cxn ang="0">
                  <a:pos x="6" y="56"/>
                </a:cxn>
                <a:cxn ang="0">
                  <a:pos x="0" y="117"/>
                </a:cxn>
                <a:cxn ang="0">
                  <a:pos x="3" y="154"/>
                </a:cxn>
                <a:cxn ang="0">
                  <a:pos x="8" y="170"/>
                </a:cxn>
                <a:cxn ang="0">
                  <a:pos x="28" y="210"/>
                </a:cxn>
                <a:cxn ang="0">
                  <a:pos x="52" y="240"/>
                </a:cxn>
                <a:cxn ang="0">
                  <a:pos x="79" y="253"/>
                </a:cxn>
                <a:cxn ang="0">
                  <a:pos x="115" y="279"/>
                </a:cxn>
                <a:cxn ang="0">
                  <a:pos x="126" y="282"/>
                </a:cxn>
                <a:cxn ang="0">
                  <a:pos x="158" y="292"/>
                </a:cxn>
                <a:cxn ang="0">
                  <a:pos x="211" y="301"/>
                </a:cxn>
                <a:cxn ang="0">
                  <a:pos x="252" y="307"/>
                </a:cxn>
                <a:cxn ang="0">
                  <a:pos x="271" y="328"/>
                </a:cxn>
                <a:cxn ang="0">
                  <a:pos x="288" y="330"/>
                </a:cxn>
                <a:cxn ang="0">
                  <a:pos x="314" y="334"/>
                </a:cxn>
                <a:cxn ang="0">
                  <a:pos x="333" y="368"/>
                </a:cxn>
              </a:cxnLst>
              <a:rect l="0" t="0" r="r" b="b"/>
              <a:pathLst>
                <a:path w="745" h="392">
                  <a:moveTo>
                    <a:pt x="356" y="379"/>
                  </a:moveTo>
                  <a:lnTo>
                    <a:pt x="357" y="364"/>
                  </a:lnTo>
                  <a:lnTo>
                    <a:pt x="365" y="345"/>
                  </a:lnTo>
                  <a:lnTo>
                    <a:pt x="381" y="338"/>
                  </a:lnTo>
                  <a:lnTo>
                    <a:pt x="391" y="328"/>
                  </a:lnTo>
                  <a:lnTo>
                    <a:pt x="398" y="324"/>
                  </a:lnTo>
                  <a:lnTo>
                    <a:pt x="404" y="323"/>
                  </a:lnTo>
                  <a:lnTo>
                    <a:pt x="419" y="322"/>
                  </a:lnTo>
                  <a:lnTo>
                    <a:pt x="449" y="320"/>
                  </a:lnTo>
                  <a:lnTo>
                    <a:pt x="471" y="310"/>
                  </a:lnTo>
                  <a:lnTo>
                    <a:pt x="487" y="310"/>
                  </a:lnTo>
                  <a:lnTo>
                    <a:pt x="500" y="315"/>
                  </a:lnTo>
                  <a:lnTo>
                    <a:pt x="517" y="320"/>
                  </a:lnTo>
                  <a:lnTo>
                    <a:pt x="523" y="318"/>
                  </a:lnTo>
                  <a:lnTo>
                    <a:pt x="530" y="318"/>
                  </a:lnTo>
                  <a:lnTo>
                    <a:pt x="546" y="333"/>
                  </a:lnTo>
                  <a:lnTo>
                    <a:pt x="547" y="342"/>
                  </a:lnTo>
                  <a:lnTo>
                    <a:pt x="547" y="353"/>
                  </a:lnTo>
                  <a:lnTo>
                    <a:pt x="551" y="362"/>
                  </a:lnTo>
                  <a:lnTo>
                    <a:pt x="563" y="374"/>
                  </a:lnTo>
                  <a:lnTo>
                    <a:pt x="565" y="384"/>
                  </a:lnTo>
                  <a:lnTo>
                    <a:pt x="569" y="391"/>
                  </a:lnTo>
                  <a:lnTo>
                    <a:pt x="575" y="391"/>
                  </a:lnTo>
                  <a:lnTo>
                    <a:pt x="587" y="386"/>
                  </a:lnTo>
                  <a:lnTo>
                    <a:pt x="593" y="381"/>
                  </a:lnTo>
                  <a:lnTo>
                    <a:pt x="587" y="379"/>
                  </a:lnTo>
                  <a:lnTo>
                    <a:pt x="579" y="360"/>
                  </a:lnTo>
                  <a:lnTo>
                    <a:pt x="560" y="316"/>
                  </a:lnTo>
                  <a:lnTo>
                    <a:pt x="569" y="303"/>
                  </a:lnTo>
                  <a:lnTo>
                    <a:pt x="568" y="293"/>
                  </a:lnTo>
                  <a:lnTo>
                    <a:pt x="569" y="292"/>
                  </a:lnTo>
                  <a:lnTo>
                    <a:pt x="585" y="276"/>
                  </a:lnTo>
                  <a:lnTo>
                    <a:pt x="594" y="265"/>
                  </a:lnTo>
                  <a:lnTo>
                    <a:pt x="611" y="258"/>
                  </a:lnTo>
                  <a:lnTo>
                    <a:pt x="624" y="242"/>
                  </a:lnTo>
                  <a:lnTo>
                    <a:pt x="625" y="238"/>
                  </a:lnTo>
                  <a:lnTo>
                    <a:pt x="630" y="230"/>
                  </a:lnTo>
                  <a:lnTo>
                    <a:pt x="629" y="226"/>
                  </a:lnTo>
                  <a:lnTo>
                    <a:pt x="625" y="219"/>
                  </a:lnTo>
                  <a:lnTo>
                    <a:pt x="624" y="209"/>
                  </a:lnTo>
                  <a:lnTo>
                    <a:pt x="631" y="204"/>
                  </a:lnTo>
                  <a:lnTo>
                    <a:pt x="638" y="198"/>
                  </a:lnTo>
                  <a:lnTo>
                    <a:pt x="642" y="189"/>
                  </a:lnTo>
                  <a:lnTo>
                    <a:pt x="643" y="181"/>
                  </a:lnTo>
                  <a:lnTo>
                    <a:pt x="664" y="161"/>
                  </a:lnTo>
                  <a:lnTo>
                    <a:pt x="676" y="153"/>
                  </a:lnTo>
                  <a:lnTo>
                    <a:pt x="696" y="131"/>
                  </a:lnTo>
                  <a:lnTo>
                    <a:pt x="706" y="123"/>
                  </a:lnTo>
                  <a:lnTo>
                    <a:pt x="707" y="114"/>
                  </a:lnTo>
                  <a:lnTo>
                    <a:pt x="707" y="104"/>
                  </a:lnTo>
                  <a:lnTo>
                    <a:pt x="722" y="84"/>
                  </a:lnTo>
                  <a:lnTo>
                    <a:pt x="727" y="85"/>
                  </a:lnTo>
                  <a:lnTo>
                    <a:pt x="732" y="73"/>
                  </a:lnTo>
                  <a:lnTo>
                    <a:pt x="744" y="54"/>
                  </a:lnTo>
                  <a:lnTo>
                    <a:pt x="744" y="43"/>
                  </a:lnTo>
                  <a:lnTo>
                    <a:pt x="740" y="34"/>
                  </a:lnTo>
                  <a:lnTo>
                    <a:pt x="735" y="31"/>
                  </a:lnTo>
                  <a:lnTo>
                    <a:pt x="726" y="31"/>
                  </a:lnTo>
                  <a:lnTo>
                    <a:pt x="721" y="33"/>
                  </a:lnTo>
                  <a:lnTo>
                    <a:pt x="714" y="41"/>
                  </a:lnTo>
                  <a:lnTo>
                    <a:pt x="708" y="54"/>
                  </a:lnTo>
                  <a:lnTo>
                    <a:pt x="704" y="67"/>
                  </a:lnTo>
                  <a:lnTo>
                    <a:pt x="695" y="76"/>
                  </a:lnTo>
                  <a:lnTo>
                    <a:pt x="682" y="78"/>
                  </a:lnTo>
                  <a:lnTo>
                    <a:pt x="664" y="76"/>
                  </a:lnTo>
                  <a:lnTo>
                    <a:pt x="653" y="80"/>
                  </a:lnTo>
                  <a:lnTo>
                    <a:pt x="642" y="84"/>
                  </a:lnTo>
                  <a:lnTo>
                    <a:pt x="632" y="92"/>
                  </a:lnTo>
                  <a:lnTo>
                    <a:pt x="625" y="103"/>
                  </a:lnTo>
                  <a:lnTo>
                    <a:pt x="615" y="104"/>
                  </a:lnTo>
                  <a:lnTo>
                    <a:pt x="606" y="104"/>
                  </a:lnTo>
                  <a:lnTo>
                    <a:pt x="603" y="104"/>
                  </a:lnTo>
                  <a:lnTo>
                    <a:pt x="595" y="106"/>
                  </a:lnTo>
                  <a:lnTo>
                    <a:pt x="583" y="109"/>
                  </a:lnTo>
                  <a:lnTo>
                    <a:pt x="572" y="114"/>
                  </a:lnTo>
                  <a:lnTo>
                    <a:pt x="565" y="117"/>
                  </a:lnTo>
                  <a:lnTo>
                    <a:pt x="561" y="116"/>
                  </a:lnTo>
                  <a:lnTo>
                    <a:pt x="557" y="114"/>
                  </a:lnTo>
                  <a:lnTo>
                    <a:pt x="556" y="110"/>
                  </a:lnTo>
                  <a:lnTo>
                    <a:pt x="554" y="103"/>
                  </a:lnTo>
                  <a:lnTo>
                    <a:pt x="553" y="91"/>
                  </a:lnTo>
                  <a:lnTo>
                    <a:pt x="550" y="80"/>
                  </a:lnTo>
                  <a:lnTo>
                    <a:pt x="546" y="71"/>
                  </a:lnTo>
                  <a:lnTo>
                    <a:pt x="537" y="63"/>
                  </a:lnTo>
                  <a:lnTo>
                    <a:pt x="515" y="42"/>
                  </a:lnTo>
                  <a:lnTo>
                    <a:pt x="501" y="28"/>
                  </a:lnTo>
                  <a:lnTo>
                    <a:pt x="497" y="24"/>
                  </a:lnTo>
                  <a:lnTo>
                    <a:pt x="485" y="21"/>
                  </a:lnTo>
                  <a:lnTo>
                    <a:pt x="471" y="17"/>
                  </a:lnTo>
                  <a:lnTo>
                    <a:pt x="469" y="17"/>
                  </a:lnTo>
                  <a:lnTo>
                    <a:pt x="431" y="17"/>
                  </a:lnTo>
                  <a:lnTo>
                    <a:pt x="423" y="14"/>
                  </a:lnTo>
                  <a:lnTo>
                    <a:pt x="416" y="9"/>
                  </a:lnTo>
                  <a:lnTo>
                    <a:pt x="411" y="7"/>
                  </a:lnTo>
                  <a:lnTo>
                    <a:pt x="402" y="8"/>
                  </a:lnTo>
                  <a:lnTo>
                    <a:pt x="397" y="8"/>
                  </a:lnTo>
                  <a:lnTo>
                    <a:pt x="386" y="2"/>
                  </a:lnTo>
                  <a:lnTo>
                    <a:pt x="378" y="0"/>
                  </a:lnTo>
                  <a:lnTo>
                    <a:pt x="17" y="2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2" y="39"/>
                  </a:lnTo>
                  <a:lnTo>
                    <a:pt x="8" y="40"/>
                  </a:lnTo>
                  <a:lnTo>
                    <a:pt x="15" y="43"/>
                  </a:lnTo>
                  <a:lnTo>
                    <a:pt x="7" y="49"/>
                  </a:lnTo>
                  <a:lnTo>
                    <a:pt x="6" y="56"/>
                  </a:lnTo>
                  <a:lnTo>
                    <a:pt x="6" y="83"/>
                  </a:lnTo>
                  <a:lnTo>
                    <a:pt x="4" y="104"/>
                  </a:lnTo>
                  <a:lnTo>
                    <a:pt x="0" y="117"/>
                  </a:lnTo>
                  <a:lnTo>
                    <a:pt x="5" y="132"/>
                  </a:lnTo>
                  <a:lnTo>
                    <a:pt x="5" y="147"/>
                  </a:lnTo>
                  <a:lnTo>
                    <a:pt x="3" y="154"/>
                  </a:lnTo>
                  <a:lnTo>
                    <a:pt x="3" y="161"/>
                  </a:lnTo>
                  <a:lnTo>
                    <a:pt x="8" y="167"/>
                  </a:lnTo>
                  <a:lnTo>
                    <a:pt x="8" y="170"/>
                  </a:lnTo>
                  <a:lnTo>
                    <a:pt x="12" y="187"/>
                  </a:lnTo>
                  <a:lnTo>
                    <a:pt x="21" y="198"/>
                  </a:lnTo>
                  <a:lnTo>
                    <a:pt x="28" y="210"/>
                  </a:lnTo>
                  <a:lnTo>
                    <a:pt x="34" y="222"/>
                  </a:lnTo>
                  <a:lnTo>
                    <a:pt x="45" y="233"/>
                  </a:lnTo>
                  <a:lnTo>
                    <a:pt x="52" y="240"/>
                  </a:lnTo>
                  <a:lnTo>
                    <a:pt x="55" y="250"/>
                  </a:lnTo>
                  <a:lnTo>
                    <a:pt x="63" y="251"/>
                  </a:lnTo>
                  <a:lnTo>
                    <a:pt x="79" y="253"/>
                  </a:lnTo>
                  <a:lnTo>
                    <a:pt x="94" y="258"/>
                  </a:lnTo>
                  <a:lnTo>
                    <a:pt x="106" y="270"/>
                  </a:lnTo>
                  <a:lnTo>
                    <a:pt x="115" y="279"/>
                  </a:lnTo>
                  <a:lnTo>
                    <a:pt x="110" y="285"/>
                  </a:lnTo>
                  <a:lnTo>
                    <a:pt x="120" y="282"/>
                  </a:lnTo>
                  <a:lnTo>
                    <a:pt x="126" y="282"/>
                  </a:lnTo>
                  <a:lnTo>
                    <a:pt x="135" y="284"/>
                  </a:lnTo>
                  <a:lnTo>
                    <a:pt x="143" y="287"/>
                  </a:lnTo>
                  <a:lnTo>
                    <a:pt x="158" y="292"/>
                  </a:lnTo>
                  <a:lnTo>
                    <a:pt x="174" y="297"/>
                  </a:lnTo>
                  <a:lnTo>
                    <a:pt x="199" y="298"/>
                  </a:lnTo>
                  <a:lnTo>
                    <a:pt x="211" y="301"/>
                  </a:lnTo>
                  <a:lnTo>
                    <a:pt x="228" y="303"/>
                  </a:lnTo>
                  <a:lnTo>
                    <a:pt x="244" y="305"/>
                  </a:lnTo>
                  <a:lnTo>
                    <a:pt x="252" y="307"/>
                  </a:lnTo>
                  <a:lnTo>
                    <a:pt x="259" y="312"/>
                  </a:lnTo>
                  <a:lnTo>
                    <a:pt x="263" y="318"/>
                  </a:lnTo>
                  <a:lnTo>
                    <a:pt x="271" y="328"/>
                  </a:lnTo>
                  <a:lnTo>
                    <a:pt x="276" y="336"/>
                  </a:lnTo>
                  <a:lnTo>
                    <a:pt x="286" y="337"/>
                  </a:lnTo>
                  <a:lnTo>
                    <a:pt x="288" y="330"/>
                  </a:lnTo>
                  <a:lnTo>
                    <a:pt x="295" y="328"/>
                  </a:lnTo>
                  <a:lnTo>
                    <a:pt x="307" y="328"/>
                  </a:lnTo>
                  <a:lnTo>
                    <a:pt x="314" y="334"/>
                  </a:lnTo>
                  <a:lnTo>
                    <a:pt x="318" y="344"/>
                  </a:lnTo>
                  <a:lnTo>
                    <a:pt x="326" y="353"/>
                  </a:lnTo>
                  <a:lnTo>
                    <a:pt x="333" y="368"/>
                  </a:lnTo>
                  <a:lnTo>
                    <a:pt x="347" y="378"/>
                  </a:lnTo>
                  <a:lnTo>
                    <a:pt x="356" y="37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0" name="Freeform 1284"/>
            <p:cNvSpPr>
              <a:spLocks/>
            </p:cNvSpPr>
            <p:nvPr userDrawn="1"/>
          </p:nvSpPr>
          <p:spPr bwMode="auto">
            <a:xfrm>
              <a:off x="3317" y="1426"/>
              <a:ext cx="500" cy="493"/>
            </a:xfrm>
            <a:custGeom>
              <a:avLst/>
              <a:gdLst/>
              <a:ahLst/>
              <a:cxnLst>
                <a:cxn ang="0">
                  <a:pos x="230" y="328"/>
                </a:cxn>
                <a:cxn ang="0">
                  <a:pos x="215" y="360"/>
                </a:cxn>
                <a:cxn ang="0">
                  <a:pos x="215" y="384"/>
                </a:cxn>
                <a:cxn ang="0">
                  <a:pos x="254" y="367"/>
                </a:cxn>
                <a:cxn ang="0">
                  <a:pos x="264" y="336"/>
                </a:cxn>
                <a:cxn ang="0">
                  <a:pos x="289" y="351"/>
                </a:cxn>
                <a:cxn ang="0">
                  <a:pos x="315" y="364"/>
                </a:cxn>
                <a:cxn ang="0">
                  <a:pos x="379" y="367"/>
                </a:cxn>
                <a:cxn ang="0">
                  <a:pos x="413" y="409"/>
                </a:cxn>
                <a:cxn ang="0">
                  <a:pos x="410" y="391"/>
                </a:cxn>
                <a:cxn ang="0">
                  <a:pos x="428" y="412"/>
                </a:cxn>
                <a:cxn ang="0">
                  <a:pos x="433" y="386"/>
                </a:cxn>
                <a:cxn ang="0">
                  <a:pos x="452" y="417"/>
                </a:cxn>
                <a:cxn ang="0">
                  <a:pos x="454" y="434"/>
                </a:cxn>
                <a:cxn ang="0">
                  <a:pos x="472" y="455"/>
                </a:cxn>
                <a:cxn ang="0">
                  <a:pos x="474" y="475"/>
                </a:cxn>
                <a:cxn ang="0">
                  <a:pos x="488" y="478"/>
                </a:cxn>
                <a:cxn ang="0">
                  <a:pos x="499" y="470"/>
                </a:cxn>
                <a:cxn ang="0">
                  <a:pos x="467" y="426"/>
                </a:cxn>
                <a:cxn ang="0">
                  <a:pos x="432" y="375"/>
                </a:cxn>
                <a:cxn ang="0">
                  <a:pos x="415" y="385"/>
                </a:cxn>
                <a:cxn ang="0">
                  <a:pos x="383" y="366"/>
                </a:cxn>
                <a:cxn ang="0">
                  <a:pos x="330" y="51"/>
                </a:cxn>
                <a:cxn ang="0">
                  <a:pos x="260" y="41"/>
                </a:cxn>
                <a:cxn ang="0">
                  <a:pos x="207" y="30"/>
                </a:cxn>
                <a:cxn ang="0">
                  <a:pos x="168" y="12"/>
                </a:cxn>
                <a:cxn ang="0">
                  <a:pos x="158" y="5"/>
                </a:cxn>
                <a:cxn ang="0">
                  <a:pos x="92" y="37"/>
                </a:cxn>
                <a:cxn ang="0">
                  <a:pos x="40" y="90"/>
                </a:cxn>
                <a:cxn ang="0">
                  <a:pos x="47" y="135"/>
                </a:cxn>
                <a:cxn ang="0">
                  <a:pos x="83" y="180"/>
                </a:cxn>
                <a:cxn ang="0">
                  <a:pos x="0" y="201"/>
                </a:cxn>
                <a:cxn ang="0">
                  <a:pos x="19" y="228"/>
                </a:cxn>
                <a:cxn ang="0">
                  <a:pos x="88" y="223"/>
                </a:cxn>
                <a:cxn ang="0">
                  <a:pos x="94" y="252"/>
                </a:cxn>
                <a:cxn ang="0">
                  <a:pos x="57" y="272"/>
                </a:cxn>
                <a:cxn ang="0">
                  <a:pos x="46" y="294"/>
                </a:cxn>
                <a:cxn ang="0">
                  <a:pos x="26" y="320"/>
                </a:cxn>
                <a:cxn ang="0">
                  <a:pos x="53" y="338"/>
                </a:cxn>
                <a:cxn ang="0">
                  <a:pos x="59" y="347"/>
                </a:cxn>
                <a:cxn ang="0">
                  <a:pos x="60" y="366"/>
                </a:cxn>
                <a:cxn ang="0">
                  <a:pos x="77" y="360"/>
                </a:cxn>
                <a:cxn ang="0">
                  <a:pos x="81" y="395"/>
                </a:cxn>
                <a:cxn ang="0">
                  <a:pos x="109" y="392"/>
                </a:cxn>
                <a:cxn ang="0">
                  <a:pos x="128" y="395"/>
                </a:cxn>
                <a:cxn ang="0">
                  <a:pos x="137" y="405"/>
                </a:cxn>
                <a:cxn ang="0">
                  <a:pos x="116" y="443"/>
                </a:cxn>
                <a:cxn ang="0">
                  <a:pos x="69" y="482"/>
                </a:cxn>
                <a:cxn ang="0">
                  <a:pos x="89" y="476"/>
                </a:cxn>
                <a:cxn ang="0">
                  <a:pos x="149" y="437"/>
                </a:cxn>
                <a:cxn ang="0">
                  <a:pos x="182" y="385"/>
                </a:cxn>
              </a:cxnLst>
              <a:rect l="0" t="0" r="r" b="b"/>
              <a:pathLst>
                <a:path w="500" h="492">
                  <a:moveTo>
                    <a:pt x="183" y="379"/>
                  </a:moveTo>
                  <a:lnTo>
                    <a:pt x="201" y="363"/>
                  </a:lnTo>
                  <a:lnTo>
                    <a:pt x="209" y="348"/>
                  </a:lnTo>
                  <a:lnTo>
                    <a:pt x="221" y="337"/>
                  </a:lnTo>
                  <a:lnTo>
                    <a:pt x="230" y="328"/>
                  </a:lnTo>
                  <a:lnTo>
                    <a:pt x="243" y="330"/>
                  </a:lnTo>
                  <a:lnTo>
                    <a:pt x="242" y="336"/>
                  </a:lnTo>
                  <a:lnTo>
                    <a:pt x="239" y="339"/>
                  </a:lnTo>
                  <a:lnTo>
                    <a:pt x="225" y="342"/>
                  </a:lnTo>
                  <a:lnTo>
                    <a:pt x="215" y="360"/>
                  </a:lnTo>
                  <a:lnTo>
                    <a:pt x="215" y="372"/>
                  </a:lnTo>
                  <a:lnTo>
                    <a:pt x="223" y="367"/>
                  </a:lnTo>
                  <a:lnTo>
                    <a:pt x="218" y="374"/>
                  </a:lnTo>
                  <a:lnTo>
                    <a:pt x="211" y="378"/>
                  </a:lnTo>
                  <a:lnTo>
                    <a:pt x="215" y="384"/>
                  </a:lnTo>
                  <a:lnTo>
                    <a:pt x="219" y="384"/>
                  </a:lnTo>
                  <a:lnTo>
                    <a:pt x="226" y="379"/>
                  </a:lnTo>
                  <a:lnTo>
                    <a:pt x="235" y="377"/>
                  </a:lnTo>
                  <a:lnTo>
                    <a:pt x="247" y="367"/>
                  </a:lnTo>
                  <a:lnTo>
                    <a:pt x="254" y="367"/>
                  </a:lnTo>
                  <a:lnTo>
                    <a:pt x="260" y="361"/>
                  </a:lnTo>
                  <a:lnTo>
                    <a:pt x="263" y="354"/>
                  </a:lnTo>
                  <a:lnTo>
                    <a:pt x="259" y="350"/>
                  </a:lnTo>
                  <a:lnTo>
                    <a:pt x="257" y="340"/>
                  </a:lnTo>
                  <a:lnTo>
                    <a:pt x="264" y="336"/>
                  </a:lnTo>
                  <a:lnTo>
                    <a:pt x="267" y="342"/>
                  </a:lnTo>
                  <a:lnTo>
                    <a:pt x="271" y="341"/>
                  </a:lnTo>
                  <a:lnTo>
                    <a:pt x="282" y="336"/>
                  </a:lnTo>
                  <a:lnTo>
                    <a:pt x="285" y="347"/>
                  </a:lnTo>
                  <a:lnTo>
                    <a:pt x="289" y="351"/>
                  </a:lnTo>
                  <a:lnTo>
                    <a:pt x="300" y="354"/>
                  </a:lnTo>
                  <a:lnTo>
                    <a:pt x="304" y="352"/>
                  </a:lnTo>
                  <a:lnTo>
                    <a:pt x="308" y="358"/>
                  </a:lnTo>
                  <a:lnTo>
                    <a:pt x="311" y="358"/>
                  </a:lnTo>
                  <a:lnTo>
                    <a:pt x="315" y="364"/>
                  </a:lnTo>
                  <a:lnTo>
                    <a:pt x="350" y="366"/>
                  </a:lnTo>
                  <a:lnTo>
                    <a:pt x="352" y="370"/>
                  </a:lnTo>
                  <a:lnTo>
                    <a:pt x="365" y="373"/>
                  </a:lnTo>
                  <a:lnTo>
                    <a:pt x="371" y="369"/>
                  </a:lnTo>
                  <a:lnTo>
                    <a:pt x="379" y="367"/>
                  </a:lnTo>
                  <a:lnTo>
                    <a:pt x="376" y="379"/>
                  </a:lnTo>
                  <a:lnTo>
                    <a:pt x="390" y="384"/>
                  </a:lnTo>
                  <a:lnTo>
                    <a:pt x="396" y="394"/>
                  </a:lnTo>
                  <a:lnTo>
                    <a:pt x="403" y="401"/>
                  </a:lnTo>
                  <a:lnTo>
                    <a:pt x="413" y="409"/>
                  </a:lnTo>
                  <a:lnTo>
                    <a:pt x="416" y="408"/>
                  </a:lnTo>
                  <a:lnTo>
                    <a:pt x="419" y="406"/>
                  </a:lnTo>
                  <a:lnTo>
                    <a:pt x="413" y="398"/>
                  </a:lnTo>
                  <a:lnTo>
                    <a:pt x="410" y="395"/>
                  </a:lnTo>
                  <a:lnTo>
                    <a:pt x="410" y="391"/>
                  </a:lnTo>
                  <a:lnTo>
                    <a:pt x="413" y="389"/>
                  </a:lnTo>
                  <a:lnTo>
                    <a:pt x="423" y="401"/>
                  </a:lnTo>
                  <a:lnTo>
                    <a:pt x="424" y="408"/>
                  </a:lnTo>
                  <a:lnTo>
                    <a:pt x="428" y="407"/>
                  </a:lnTo>
                  <a:lnTo>
                    <a:pt x="428" y="412"/>
                  </a:lnTo>
                  <a:lnTo>
                    <a:pt x="431" y="406"/>
                  </a:lnTo>
                  <a:lnTo>
                    <a:pt x="428" y="395"/>
                  </a:lnTo>
                  <a:lnTo>
                    <a:pt x="424" y="384"/>
                  </a:lnTo>
                  <a:lnTo>
                    <a:pt x="430" y="382"/>
                  </a:lnTo>
                  <a:lnTo>
                    <a:pt x="433" y="386"/>
                  </a:lnTo>
                  <a:lnTo>
                    <a:pt x="433" y="395"/>
                  </a:lnTo>
                  <a:lnTo>
                    <a:pt x="440" y="409"/>
                  </a:lnTo>
                  <a:lnTo>
                    <a:pt x="446" y="414"/>
                  </a:lnTo>
                  <a:lnTo>
                    <a:pt x="454" y="411"/>
                  </a:lnTo>
                  <a:lnTo>
                    <a:pt x="452" y="417"/>
                  </a:lnTo>
                  <a:lnTo>
                    <a:pt x="461" y="417"/>
                  </a:lnTo>
                  <a:lnTo>
                    <a:pt x="461" y="421"/>
                  </a:lnTo>
                  <a:lnTo>
                    <a:pt x="454" y="423"/>
                  </a:lnTo>
                  <a:lnTo>
                    <a:pt x="453" y="425"/>
                  </a:lnTo>
                  <a:lnTo>
                    <a:pt x="454" y="434"/>
                  </a:lnTo>
                  <a:lnTo>
                    <a:pt x="459" y="436"/>
                  </a:lnTo>
                  <a:lnTo>
                    <a:pt x="462" y="441"/>
                  </a:lnTo>
                  <a:lnTo>
                    <a:pt x="467" y="448"/>
                  </a:lnTo>
                  <a:lnTo>
                    <a:pt x="474" y="446"/>
                  </a:lnTo>
                  <a:lnTo>
                    <a:pt x="472" y="455"/>
                  </a:lnTo>
                  <a:lnTo>
                    <a:pt x="468" y="466"/>
                  </a:lnTo>
                  <a:lnTo>
                    <a:pt x="471" y="458"/>
                  </a:lnTo>
                  <a:lnTo>
                    <a:pt x="474" y="458"/>
                  </a:lnTo>
                  <a:lnTo>
                    <a:pt x="470" y="468"/>
                  </a:lnTo>
                  <a:lnTo>
                    <a:pt x="474" y="475"/>
                  </a:lnTo>
                  <a:lnTo>
                    <a:pt x="474" y="469"/>
                  </a:lnTo>
                  <a:lnTo>
                    <a:pt x="478" y="466"/>
                  </a:lnTo>
                  <a:lnTo>
                    <a:pt x="485" y="461"/>
                  </a:lnTo>
                  <a:lnTo>
                    <a:pt x="488" y="471"/>
                  </a:lnTo>
                  <a:lnTo>
                    <a:pt x="488" y="478"/>
                  </a:lnTo>
                  <a:lnTo>
                    <a:pt x="486" y="488"/>
                  </a:lnTo>
                  <a:lnTo>
                    <a:pt x="492" y="491"/>
                  </a:lnTo>
                  <a:lnTo>
                    <a:pt x="497" y="489"/>
                  </a:lnTo>
                  <a:lnTo>
                    <a:pt x="499" y="484"/>
                  </a:lnTo>
                  <a:lnTo>
                    <a:pt x="499" y="470"/>
                  </a:lnTo>
                  <a:lnTo>
                    <a:pt x="495" y="461"/>
                  </a:lnTo>
                  <a:lnTo>
                    <a:pt x="488" y="456"/>
                  </a:lnTo>
                  <a:lnTo>
                    <a:pt x="480" y="449"/>
                  </a:lnTo>
                  <a:lnTo>
                    <a:pt x="473" y="439"/>
                  </a:lnTo>
                  <a:lnTo>
                    <a:pt x="467" y="426"/>
                  </a:lnTo>
                  <a:lnTo>
                    <a:pt x="466" y="416"/>
                  </a:lnTo>
                  <a:lnTo>
                    <a:pt x="460" y="411"/>
                  </a:lnTo>
                  <a:lnTo>
                    <a:pt x="451" y="401"/>
                  </a:lnTo>
                  <a:lnTo>
                    <a:pt x="437" y="381"/>
                  </a:lnTo>
                  <a:lnTo>
                    <a:pt x="432" y="375"/>
                  </a:lnTo>
                  <a:lnTo>
                    <a:pt x="428" y="373"/>
                  </a:lnTo>
                  <a:lnTo>
                    <a:pt x="424" y="373"/>
                  </a:lnTo>
                  <a:lnTo>
                    <a:pt x="420" y="374"/>
                  </a:lnTo>
                  <a:lnTo>
                    <a:pt x="417" y="378"/>
                  </a:lnTo>
                  <a:lnTo>
                    <a:pt x="415" y="385"/>
                  </a:lnTo>
                  <a:lnTo>
                    <a:pt x="410" y="389"/>
                  </a:lnTo>
                  <a:lnTo>
                    <a:pt x="406" y="388"/>
                  </a:lnTo>
                  <a:lnTo>
                    <a:pt x="399" y="385"/>
                  </a:lnTo>
                  <a:lnTo>
                    <a:pt x="392" y="375"/>
                  </a:lnTo>
                  <a:lnTo>
                    <a:pt x="383" y="366"/>
                  </a:lnTo>
                  <a:lnTo>
                    <a:pt x="362" y="340"/>
                  </a:lnTo>
                  <a:lnTo>
                    <a:pt x="355" y="331"/>
                  </a:lnTo>
                  <a:lnTo>
                    <a:pt x="358" y="66"/>
                  </a:lnTo>
                  <a:lnTo>
                    <a:pt x="341" y="59"/>
                  </a:lnTo>
                  <a:lnTo>
                    <a:pt x="330" y="51"/>
                  </a:lnTo>
                  <a:lnTo>
                    <a:pt x="321" y="51"/>
                  </a:lnTo>
                  <a:lnTo>
                    <a:pt x="302" y="53"/>
                  </a:lnTo>
                  <a:lnTo>
                    <a:pt x="290" y="49"/>
                  </a:lnTo>
                  <a:lnTo>
                    <a:pt x="261" y="47"/>
                  </a:lnTo>
                  <a:lnTo>
                    <a:pt x="260" y="41"/>
                  </a:lnTo>
                  <a:lnTo>
                    <a:pt x="229" y="31"/>
                  </a:lnTo>
                  <a:lnTo>
                    <a:pt x="220" y="41"/>
                  </a:lnTo>
                  <a:lnTo>
                    <a:pt x="220" y="36"/>
                  </a:lnTo>
                  <a:lnTo>
                    <a:pt x="208" y="37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201" y="18"/>
                  </a:lnTo>
                  <a:lnTo>
                    <a:pt x="193" y="17"/>
                  </a:lnTo>
                  <a:lnTo>
                    <a:pt x="172" y="23"/>
                  </a:lnTo>
                  <a:lnTo>
                    <a:pt x="168" y="12"/>
                  </a:lnTo>
                  <a:lnTo>
                    <a:pt x="165" y="7"/>
                  </a:lnTo>
                  <a:lnTo>
                    <a:pt x="161" y="20"/>
                  </a:lnTo>
                  <a:lnTo>
                    <a:pt x="150" y="19"/>
                  </a:lnTo>
                  <a:lnTo>
                    <a:pt x="159" y="8"/>
                  </a:lnTo>
                  <a:lnTo>
                    <a:pt x="158" y="5"/>
                  </a:lnTo>
                  <a:lnTo>
                    <a:pt x="146" y="0"/>
                  </a:lnTo>
                  <a:lnTo>
                    <a:pt x="137" y="12"/>
                  </a:lnTo>
                  <a:lnTo>
                    <a:pt x="119" y="23"/>
                  </a:lnTo>
                  <a:lnTo>
                    <a:pt x="101" y="31"/>
                  </a:lnTo>
                  <a:lnTo>
                    <a:pt x="92" y="37"/>
                  </a:lnTo>
                  <a:lnTo>
                    <a:pt x="80" y="41"/>
                  </a:lnTo>
                  <a:lnTo>
                    <a:pt x="64" y="58"/>
                  </a:lnTo>
                  <a:lnTo>
                    <a:pt x="59" y="69"/>
                  </a:lnTo>
                  <a:lnTo>
                    <a:pt x="53" y="88"/>
                  </a:lnTo>
                  <a:lnTo>
                    <a:pt x="40" y="90"/>
                  </a:lnTo>
                  <a:lnTo>
                    <a:pt x="19" y="92"/>
                  </a:lnTo>
                  <a:lnTo>
                    <a:pt x="18" y="98"/>
                  </a:lnTo>
                  <a:lnTo>
                    <a:pt x="11" y="109"/>
                  </a:lnTo>
                  <a:lnTo>
                    <a:pt x="22" y="115"/>
                  </a:lnTo>
                  <a:lnTo>
                    <a:pt x="47" y="135"/>
                  </a:lnTo>
                  <a:lnTo>
                    <a:pt x="56" y="153"/>
                  </a:lnTo>
                  <a:lnTo>
                    <a:pt x="63" y="157"/>
                  </a:lnTo>
                  <a:lnTo>
                    <a:pt x="71" y="170"/>
                  </a:lnTo>
                  <a:lnTo>
                    <a:pt x="87" y="174"/>
                  </a:lnTo>
                  <a:lnTo>
                    <a:pt x="83" y="180"/>
                  </a:lnTo>
                  <a:lnTo>
                    <a:pt x="76" y="188"/>
                  </a:lnTo>
                  <a:lnTo>
                    <a:pt x="50" y="183"/>
                  </a:lnTo>
                  <a:lnTo>
                    <a:pt x="57" y="172"/>
                  </a:lnTo>
                  <a:lnTo>
                    <a:pt x="31" y="183"/>
                  </a:lnTo>
                  <a:lnTo>
                    <a:pt x="0" y="201"/>
                  </a:lnTo>
                  <a:lnTo>
                    <a:pt x="13" y="211"/>
                  </a:lnTo>
                  <a:lnTo>
                    <a:pt x="32" y="213"/>
                  </a:lnTo>
                  <a:lnTo>
                    <a:pt x="33" y="217"/>
                  </a:lnTo>
                  <a:lnTo>
                    <a:pt x="15" y="219"/>
                  </a:lnTo>
                  <a:lnTo>
                    <a:pt x="19" y="228"/>
                  </a:lnTo>
                  <a:lnTo>
                    <a:pt x="37" y="236"/>
                  </a:lnTo>
                  <a:lnTo>
                    <a:pt x="54" y="233"/>
                  </a:lnTo>
                  <a:lnTo>
                    <a:pt x="62" y="235"/>
                  </a:lnTo>
                  <a:lnTo>
                    <a:pt x="70" y="231"/>
                  </a:lnTo>
                  <a:lnTo>
                    <a:pt x="88" y="223"/>
                  </a:lnTo>
                  <a:lnTo>
                    <a:pt x="89" y="228"/>
                  </a:lnTo>
                  <a:lnTo>
                    <a:pt x="86" y="233"/>
                  </a:lnTo>
                  <a:lnTo>
                    <a:pt x="85" y="236"/>
                  </a:lnTo>
                  <a:lnTo>
                    <a:pt x="90" y="242"/>
                  </a:lnTo>
                  <a:lnTo>
                    <a:pt x="94" y="252"/>
                  </a:lnTo>
                  <a:lnTo>
                    <a:pt x="93" y="258"/>
                  </a:lnTo>
                  <a:lnTo>
                    <a:pt x="85" y="266"/>
                  </a:lnTo>
                  <a:lnTo>
                    <a:pt x="72" y="267"/>
                  </a:lnTo>
                  <a:lnTo>
                    <a:pt x="65" y="277"/>
                  </a:lnTo>
                  <a:lnTo>
                    <a:pt x="57" y="272"/>
                  </a:lnTo>
                  <a:lnTo>
                    <a:pt x="49" y="272"/>
                  </a:lnTo>
                  <a:lnTo>
                    <a:pt x="45" y="278"/>
                  </a:lnTo>
                  <a:lnTo>
                    <a:pt x="42" y="285"/>
                  </a:lnTo>
                  <a:lnTo>
                    <a:pt x="43" y="292"/>
                  </a:lnTo>
                  <a:lnTo>
                    <a:pt x="46" y="294"/>
                  </a:lnTo>
                  <a:lnTo>
                    <a:pt x="46" y="298"/>
                  </a:lnTo>
                  <a:lnTo>
                    <a:pt x="40" y="297"/>
                  </a:lnTo>
                  <a:lnTo>
                    <a:pt x="28" y="310"/>
                  </a:lnTo>
                  <a:lnTo>
                    <a:pt x="28" y="315"/>
                  </a:lnTo>
                  <a:lnTo>
                    <a:pt x="26" y="320"/>
                  </a:lnTo>
                  <a:lnTo>
                    <a:pt x="28" y="327"/>
                  </a:lnTo>
                  <a:lnTo>
                    <a:pt x="35" y="333"/>
                  </a:lnTo>
                  <a:lnTo>
                    <a:pt x="41" y="335"/>
                  </a:lnTo>
                  <a:lnTo>
                    <a:pt x="45" y="338"/>
                  </a:lnTo>
                  <a:lnTo>
                    <a:pt x="53" y="338"/>
                  </a:lnTo>
                  <a:lnTo>
                    <a:pt x="63" y="338"/>
                  </a:lnTo>
                  <a:lnTo>
                    <a:pt x="62" y="340"/>
                  </a:lnTo>
                  <a:lnTo>
                    <a:pt x="61" y="343"/>
                  </a:lnTo>
                  <a:lnTo>
                    <a:pt x="62" y="345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46" y="354"/>
                  </a:lnTo>
                  <a:lnTo>
                    <a:pt x="50" y="359"/>
                  </a:lnTo>
                  <a:lnTo>
                    <a:pt x="51" y="362"/>
                  </a:lnTo>
                  <a:lnTo>
                    <a:pt x="60" y="366"/>
                  </a:lnTo>
                  <a:lnTo>
                    <a:pt x="72" y="362"/>
                  </a:lnTo>
                  <a:lnTo>
                    <a:pt x="73" y="352"/>
                  </a:lnTo>
                  <a:lnTo>
                    <a:pt x="77" y="348"/>
                  </a:lnTo>
                  <a:lnTo>
                    <a:pt x="79" y="356"/>
                  </a:lnTo>
                  <a:lnTo>
                    <a:pt x="77" y="360"/>
                  </a:lnTo>
                  <a:lnTo>
                    <a:pt x="80" y="365"/>
                  </a:lnTo>
                  <a:lnTo>
                    <a:pt x="82" y="374"/>
                  </a:lnTo>
                  <a:lnTo>
                    <a:pt x="80" y="386"/>
                  </a:lnTo>
                  <a:lnTo>
                    <a:pt x="83" y="393"/>
                  </a:lnTo>
                  <a:lnTo>
                    <a:pt x="81" y="395"/>
                  </a:lnTo>
                  <a:lnTo>
                    <a:pt x="93" y="394"/>
                  </a:lnTo>
                  <a:lnTo>
                    <a:pt x="92" y="392"/>
                  </a:lnTo>
                  <a:lnTo>
                    <a:pt x="103" y="387"/>
                  </a:lnTo>
                  <a:lnTo>
                    <a:pt x="107" y="394"/>
                  </a:lnTo>
                  <a:lnTo>
                    <a:pt x="109" y="392"/>
                  </a:lnTo>
                  <a:lnTo>
                    <a:pt x="118" y="400"/>
                  </a:lnTo>
                  <a:lnTo>
                    <a:pt x="121" y="399"/>
                  </a:lnTo>
                  <a:lnTo>
                    <a:pt x="121" y="394"/>
                  </a:lnTo>
                  <a:lnTo>
                    <a:pt x="126" y="394"/>
                  </a:lnTo>
                  <a:lnTo>
                    <a:pt x="128" y="395"/>
                  </a:lnTo>
                  <a:lnTo>
                    <a:pt x="141" y="390"/>
                  </a:lnTo>
                  <a:lnTo>
                    <a:pt x="146" y="390"/>
                  </a:lnTo>
                  <a:lnTo>
                    <a:pt x="144" y="392"/>
                  </a:lnTo>
                  <a:lnTo>
                    <a:pt x="141" y="397"/>
                  </a:lnTo>
                  <a:lnTo>
                    <a:pt x="137" y="405"/>
                  </a:lnTo>
                  <a:lnTo>
                    <a:pt x="136" y="412"/>
                  </a:lnTo>
                  <a:lnTo>
                    <a:pt x="134" y="421"/>
                  </a:lnTo>
                  <a:lnTo>
                    <a:pt x="131" y="428"/>
                  </a:lnTo>
                  <a:lnTo>
                    <a:pt x="125" y="435"/>
                  </a:lnTo>
                  <a:lnTo>
                    <a:pt x="116" y="443"/>
                  </a:lnTo>
                  <a:lnTo>
                    <a:pt x="88" y="463"/>
                  </a:lnTo>
                  <a:lnTo>
                    <a:pt x="72" y="472"/>
                  </a:lnTo>
                  <a:lnTo>
                    <a:pt x="66" y="478"/>
                  </a:lnTo>
                  <a:lnTo>
                    <a:pt x="63" y="485"/>
                  </a:lnTo>
                  <a:lnTo>
                    <a:pt x="69" y="482"/>
                  </a:lnTo>
                  <a:lnTo>
                    <a:pt x="73" y="479"/>
                  </a:lnTo>
                  <a:lnTo>
                    <a:pt x="79" y="481"/>
                  </a:lnTo>
                  <a:lnTo>
                    <a:pt x="81" y="476"/>
                  </a:lnTo>
                  <a:lnTo>
                    <a:pt x="85" y="470"/>
                  </a:lnTo>
                  <a:lnTo>
                    <a:pt x="89" y="476"/>
                  </a:lnTo>
                  <a:lnTo>
                    <a:pt x="95" y="475"/>
                  </a:lnTo>
                  <a:lnTo>
                    <a:pt x="110" y="463"/>
                  </a:lnTo>
                  <a:lnTo>
                    <a:pt x="127" y="451"/>
                  </a:lnTo>
                  <a:lnTo>
                    <a:pt x="135" y="446"/>
                  </a:lnTo>
                  <a:lnTo>
                    <a:pt x="149" y="437"/>
                  </a:lnTo>
                  <a:lnTo>
                    <a:pt x="152" y="433"/>
                  </a:lnTo>
                  <a:lnTo>
                    <a:pt x="164" y="420"/>
                  </a:lnTo>
                  <a:lnTo>
                    <a:pt x="189" y="401"/>
                  </a:lnTo>
                  <a:lnTo>
                    <a:pt x="194" y="388"/>
                  </a:lnTo>
                  <a:lnTo>
                    <a:pt x="182" y="385"/>
                  </a:lnTo>
                  <a:lnTo>
                    <a:pt x="183" y="37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1" name="Freeform 1285"/>
            <p:cNvSpPr>
              <a:spLocks/>
            </p:cNvSpPr>
            <p:nvPr userDrawn="1"/>
          </p:nvSpPr>
          <p:spPr bwMode="auto">
            <a:xfrm>
              <a:off x="3672" y="1395"/>
              <a:ext cx="1112" cy="763"/>
            </a:xfrm>
            <a:custGeom>
              <a:avLst/>
              <a:gdLst/>
              <a:ahLst/>
              <a:cxnLst>
                <a:cxn ang="0">
                  <a:pos x="648" y="661"/>
                </a:cxn>
                <a:cxn ang="0">
                  <a:pos x="767" y="724"/>
                </a:cxn>
                <a:cxn ang="0">
                  <a:pos x="812" y="750"/>
                </a:cxn>
                <a:cxn ang="0">
                  <a:pos x="899" y="722"/>
                </a:cxn>
                <a:cxn ang="0">
                  <a:pos x="961" y="687"/>
                </a:cxn>
                <a:cxn ang="0">
                  <a:pos x="1005" y="716"/>
                </a:cxn>
                <a:cxn ang="0">
                  <a:pos x="1045" y="707"/>
                </a:cxn>
                <a:cxn ang="0">
                  <a:pos x="1001" y="696"/>
                </a:cxn>
                <a:cxn ang="0">
                  <a:pos x="998" y="652"/>
                </a:cxn>
                <a:cxn ang="0">
                  <a:pos x="957" y="633"/>
                </a:cxn>
                <a:cxn ang="0">
                  <a:pos x="1065" y="607"/>
                </a:cxn>
                <a:cxn ang="0">
                  <a:pos x="1110" y="555"/>
                </a:cxn>
                <a:cxn ang="0">
                  <a:pos x="1049" y="550"/>
                </a:cxn>
                <a:cxn ang="0">
                  <a:pos x="1078" y="516"/>
                </a:cxn>
                <a:cxn ang="0">
                  <a:pos x="995" y="389"/>
                </a:cxn>
                <a:cxn ang="0">
                  <a:pos x="933" y="418"/>
                </a:cxn>
                <a:cxn ang="0">
                  <a:pos x="907" y="361"/>
                </a:cxn>
                <a:cxn ang="0">
                  <a:pos x="819" y="333"/>
                </a:cxn>
                <a:cxn ang="0">
                  <a:pos x="824" y="436"/>
                </a:cxn>
                <a:cxn ang="0">
                  <a:pos x="812" y="565"/>
                </a:cxn>
                <a:cxn ang="0">
                  <a:pos x="764" y="539"/>
                </a:cxn>
                <a:cxn ang="0">
                  <a:pos x="690" y="479"/>
                </a:cxn>
                <a:cxn ang="0">
                  <a:pos x="607" y="371"/>
                </a:cxn>
                <a:cxn ang="0">
                  <a:pos x="623" y="286"/>
                </a:cxn>
                <a:cxn ang="0">
                  <a:pos x="570" y="302"/>
                </a:cxn>
                <a:cxn ang="0">
                  <a:pos x="590" y="277"/>
                </a:cxn>
                <a:cxn ang="0">
                  <a:pos x="663" y="285"/>
                </a:cxn>
                <a:cxn ang="0">
                  <a:pos x="669" y="235"/>
                </a:cxn>
                <a:cxn ang="0">
                  <a:pos x="713" y="227"/>
                </a:cxn>
                <a:cxn ang="0">
                  <a:pos x="745" y="211"/>
                </a:cxn>
                <a:cxn ang="0">
                  <a:pos x="767" y="157"/>
                </a:cxn>
                <a:cxn ang="0">
                  <a:pos x="754" y="95"/>
                </a:cxn>
                <a:cxn ang="0">
                  <a:pos x="712" y="170"/>
                </a:cxn>
                <a:cxn ang="0">
                  <a:pos x="673" y="110"/>
                </a:cxn>
                <a:cxn ang="0">
                  <a:pos x="649" y="93"/>
                </a:cxn>
                <a:cxn ang="0">
                  <a:pos x="618" y="87"/>
                </a:cxn>
                <a:cxn ang="0">
                  <a:pos x="602" y="0"/>
                </a:cxn>
                <a:cxn ang="0">
                  <a:pos x="585" y="83"/>
                </a:cxn>
                <a:cxn ang="0">
                  <a:pos x="601" y="124"/>
                </a:cxn>
                <a:cxn ang="0">
                  <a:pos x="596" y="178"/>
                </a:cxn>
                <a:cxn ang="0">
                  <a:pos x="559" y="135"/>
                </a:cxn>
                <a:cxn ang="0">
                  <a:pos x="483" y="147"/>
                </a:cxn>
                <a:cxn ang="0">
                  <a:pos x="467" y="132"/>
                </a:cxn>
                <a:cxn ang="0">
                  <a:pos x="433" y="185"/>
                </a:cxn>
                <a:cxn ang="0">
                  <a:pos x="328" y="156"/>
                </a:cxn>
                <a:cxn ang="0">
                  <a:pos x="233" y="89"/>
                </a:cxn>
                <a:cxn ang="0">
                  <a:pos x="201" y="105"/>
                </a:cxn>
                <a:cxn ang="0">
                  <a:pos x="150" y="86"/>
                </a:cxn>
                <a:cxn ang="0">
                  <a:pos x="116" y="99"/>
                </a:cxn>
                <a:cxn ang="0">
                  <a:pos x="94" y="106"/>
                </a:cxn>
                <a:cxn ang="0">
                  <a:pos x="19" y="100"/>
                </a:cxn>
                <a:cxn ang="0">
                  <a:pos x="60" y="414"/>
                </a:cxn>
                <a:cxn ang="0">
                  <a:pos x="111" y="445"/>
                </a:cxn>
                <a:cxn ang="0">
                  <a:pos x="141" y="528"/>
                </a:cxn>
                <a:cxn ang="0">
                  <a:pos x="166" y="567"/>
                </a:cxn>
                <a:cxn ang="0">
                  <a:pos x="175" y="591"/>
                </a:cxn>
                <a:cxn ang="0">
                  <a:pos x="215" y="623"/>
                </a:cxn>
              </a:cxnLst>
              <a:rect l="0" t="0" r="r" b="b"/>
              <a:pathLst>
                <a:path w="1112" h="762">
                  <a:moveTo>
                    <a:pt x="234" y="646"/>
                  </a:moveTo>
                  <a:lnTo>
                    <a:pt x="595" y="644"/>
                  </a:lnTo>
                  <a:lnTo>
                    <a:pt x="603" y="646"/>
                  </a:lnTo>
                  <a:lnTo>
                    <a:pt x="614" y="652"/>
                  </a:lnTo>
                  <a:lnTo>
                    <a:pt x="619" y="652"/>
                  </a:lnTo>
                  <a:lnTo>
                    <a:pt x="628" y="651"/>
                  </a:lnTo>
                  <a:lnTo>
                    <a:pt x="633" y="653"/>
                  </a:lnTo>
                  <a:lnTo>
                    <a:pt x="640" y="658"/>
                  </a:lnTo>
                  <a:lnTo>
                    <a:pt x="648" y="661"/>
                  </a:lnTo>
                  <a:lnTo>
                    <a:pt x="686" y="661"/>
                  </a:lnTo>
                  <a:lnTo>
                    <a:pt x="688" y="661"/>
                  </a:lnTo>
                  <a:lnTo>
                    <a:pt x="702" y="665"/>
                  </a:lnTo>
                  <a:lnTo>
                    <a:pt x="714" y="668"/>
                  </a:lnTo>
                  <a:lnTo>
                    <a:pt x="718" y="672"/>
                  </a:lnTo>
                  <a:lnTo>
                    <a:pt x="732" y="686"/>
                  </a:lnTo>
                  <a:lnTo>
                    <a:pt x="754" y="707"/>
                  </a:lnTo>
                  <a:lnTo>
                    <a:pt x="763" y="715"/>
                  </a:lnTo>
                  <a:lnTo>
                    <a:pt x="767" y="724"/>
                  </a:lnTo>
                  <a:lnTo>
                    <a:pt x="770" y="735"/>
                  </a:lnTo>
                  <a:lnTo>
                    <a:pt x="771" y="747"/>
                  </a:lnTo>
                  <a:lnTo>
                    <a:pt x="773" y="754"/>
                  </a:lnTo>
                  <a:lnTo>
                    <a:pt x="774" y="758"/>
                  </a:lnTo>
                  <a:lnTo>
                    <a:pt x="778" y="760"/>
                  </a:lnTo>
                  <a:lnTo>
                    <a:pt x="782" y="761"/>
                  </a:lnTo>
                  <a:lnTo>
                    <a:pt x="789" y="758"/>
                  </a:lnTo>
                  <a:lnTo>
                    <a:pt x="800" y="753"/>
                  </a:lnTo>
                  <a:lnTo>
                    <a:pt x="812" y="750"/>
                  </a:lnTo>
                  <a:lnTo>
                    <a:pt x="820" y="748"/>
                  </a:lnTo>
                  <a:lnTo>
                    <a:pt x="823" y="748"/>
                  </a:lnTo>
                  <a:lnTo>
                    <a:pt x="832" y="748"/>
                  </a:lnTo>
                  <a:lnTo>
                    <a:pt x="842" y="747"/>
                  </a:lnTo>
                  <a:lnTo>
                    <a:pt x="849" y="736"/>
                  </a:lnTo>
                  <a:lnTo>
                    <a:pt x="859" y="728"/>
                  </a:lnTo>
                  <a:lnTo>
                    <a:pt x="870" y="724"/>
                  </a:lnTo>
                  <a:lnTo>
                    <a:pt x="881" y="720"/>
                  </a:lnTo>
                  <a:lnTo>
                    <a:pt x="899" y="722"/>
                  </a:lnTo>
                  <a:lnTo>
                    <a:pt x="912" y="720"/>
                  </a:lnTo>
                  <a:lnTo>
                    <a:pt x="921" y="711"/>
                  </a:lnTo>
                  <a:lnTo>
                    <a:pt x="925" y="698"/>
                  </a:lnTo>
                  <a:lnTo>
                    <a:pt x="931" y="685"/>
                  </a:lnTo>
                  <a:lnTo>
                    <a:pt x="938" y="677"/>
                  </a:lnTo>
                  <a:lnTo>
                    <a:pt x="943" y="675"/>
                  </a:lnTo>
                  <a:lnTo>
                    <a:pt x="952" y="675"/>
                  </a:lnTo>
                  <a:lnTo>
                    <a:pt x="957" y="678"/>
                  </a:lnTo>
                  <a:lnTo>
                    <a:pt x="961" y="687"/>
                  </a:lnTo>
                  <a:lnTo>
                    <a:pt x="961" y="698"/>
                  </a:lnTo>
                  <a:lnTo>
                    <a:pt x="949" y="717"/>
                  </a:lnTo>
                  <a:lnTo>
                    <a:pt x="944" y="729"/>
                  </a:lnTo>
                  <a:lnTo>
                    <a:pt x="950" y="730"/>
                  </a:lnTo>
                  <a:lnTo>
                    <a:pt x="957" y="726"/>
                  </a:lnTo>
                  <a:lnTo>
                    <a:pt x="982" y="711"/>
                  </a:lnTo>
                  <a:lnTo>
                    <a:pt x="992" y="710"/>
                  </a:lnTo>
                  <a:lnTo>
                    <a:pt x="1003" y="712"/>
                  </a:lnTo>
                  <a:lnTo>
                    <a:pt x="1005" y="716"/>
                  </a:lnTo>
                  <a:lnTo>
                    <a:pt x="998" y="713"/>
                  </a:lnTo>
                  <a:lnTo>
                    <a:pt x="980" y="725"/>
                  </a:lnTo>
                  <a:lnTo>
                    <a:pt x="975" y="730"/>
                  </a:lnTo>
                  <a:lnTo>
                    <a:pt x="977" y="738"/>
                  </a:lnTo>
                  <a:lnTo>
                    <a:pt x="989" y="743"/>
                  </a:lnTo>
                  <a:lnTo>
                    <a:pt x="999" y="731"/>
                  </a:lnTo>
                  <a:lnTo>
                    <a:pt x="1014" y="725"/>
                  </a:lnTo>
                  <a:lnTo>
                    <a:pt x="1035" y="715"/>
                  </a:lnTo>
                  <a:lnTo>
                    <a:pt x="1045" y="707"/>
                  </a:lnTo>
                  <a:lnTo>
                    <a:pt x="1060" y="702"/>
                  </a:lnTo>
                  <a:lnTo>
                    <a:pt x="1054" y="695"/>
                  </a:lnTo>
                  <a:lnTo>
                    <a:pt x="1055" y="687"/>
                  </a:lnTo>
                  <a:lnTo>
                    <a:pt x="1051" y="682"/>
                  </a:lnTo>
                  <a:lnTo>
                    <a:pt x="1045" y="684"/>
                  </a:lnTo>
                  <a:lnTo>
                    <a:pt x="1038" y="696"/>
                  </a:lnTo>
                  <a:lnTo>
                    <a:pt x="1036" y="704"/>
                  </a:lnTo>
                  <a:lnTo>
                    <a:pt x="1016" y="702"/>
                  </a:lnTo>
                  <a:lnTo>
                    <a:pt x="1001" y="696"/>
                  </a:lnTo>
                  <a:lnTo>
                    <a:pt x="994" y="690"/>
                  </a:lnTo>
                  <a:lnTo>
                    <a:pt x="992" y="680"/>
                  </a:lnTo>
                  <a:lnTo>
                    <a:pt x="987" y="678"/>
                  </a:lnTo>
                  <a:lnTo>
                    <a:pt x="992" y="665"/>
                  </a:lnTo>
                  <a:lnTo>
                    <a:pt x="985" y="665"/>
                  </a:lnTo>
                  <a:lnTo>
                    <a:pt x="980" y="667"/>
                  </a:lnTo>
                  <a:lnTo>
                    <a:pt x="979" y="659"/>
                  </a:lnTo>
                  <a:lnTo>
                    <a:pt x="988" y="659"/>
                  </a:lnTo>
                  <a:lnTo>
                    <a:pt x="998" y="652"/>
                  </a:lnTo>
                  <a:lnTo>
                    <a:pt x="999" y="643"/>
                  </a:lnTo>
                  <a:lnTo>
                    <a:pt x="993" y="637"/>
                  </a:lnTo>
                  <a:lnTo>
                    <a:pt x="979" y="639"/>
                  </a:lnTo>
                  <a:lnTo>
                    <a:pt x="964" y="640"/>
                  </a:lnTo>
                  <a:lnTo>
                    <a:pt x="952" y="645"/>
                  </a:lnTo>
                  <a:lnTo>
                    <a:pt x="926" y="664"/>
                  </a:lnTo>
                  <a:lnTo>
                    <a:pt x="935" y="652"/>
                  </a:lnTo>
                  <a:lnTo>
                    <a:pt x="945" y="639"/>
                  </a:lnTo>
                  <a:lnTo>
                    <a:pt x="957" y="633"/>
                  </a:lnTo>
                  <a:lnTo>
                    <a:pt x="961" y="629"/>
                  </a:lnTo>
                  <a:lnTo>
                    <a:pt x="962" y="625"/>
                  </a:lnTo>
                  <a:lnTo>
                    <a:pt x="969" y="616"/>
                  </a:lnTo>
                  <a:lnTo>
                    <a:pt x="981" y="614"/>
                  </a:lnTo>
                  <a:lnTo>
                    <a:pt x="994" y="614"/>
                  </a:lnTo>
                  <a:lnTo>
                    <a:pt x="1008" y="616"/>
                  </a:lnTo>
                  <a:lnTo>
                    <a:pt x="1027" y="616"/>
                  </a:lnTo>
                  <a:lnTo>
                    <a:pt x="1053" y="613"/>
                  </a:lnTo>
                  <a:lnTo>
                    <a:pt x="1065" y="607"/>
                  </a:lnTo>
                  <a:lnTo>
                    <a:pt x="1074" y="599"/>
                  </a:lnTo>
                  <a:lnTo>
                    <a:pt x="1075" y="594"/>
                  </a:lnTo>
                  <a:lnTo>
                    <a:pt x="1085" y="591"/>
                  </a:lnTo>
                  <a:lnTo>
                    <a:pt x="1095" y="588"/>
                  </a:lnTo>
                  <a:lnTo>
                    <a:pt x="1107" y="584"/>
                  </a:lnTo>
                  <a:lnTo>
                    <a:pt x="1111" y="577"/>
                  </a:lnTo>
                  <a:lnTo>
                    <a:pt x="1110" y="569"/>
                  </a:lnTo>
                  <a:lnTo>
                    <a:pt x="1108" y="561"/>
                  </a:lnTo>
                  <a:lnTo>
                    <a:pt x="1110" y="555"/>
                  </a:lnTo>
                  <a:lnTo>
                    <a:pt x="1109" y="547"/>
                  </a:lnTo>
                  <a:lnTo>
                    <a:pt x="1094" y="542"/>
                  </a:lnTo>
                  <a:lnTo>
                    <a:pt x="1090" y="544"/>
                  </a:lnTo>
                  <a:lnTo>
                    <a:pt x="1091" y="535"/>
                  </a:lnTo>
                  <a:lnTo>
                    <a:pt x="1085" y="530"/>
                  </a:lnTo>
                  <a:lnTo>
                    <a:pt x="1079" y="533"/>
                  </a:lnTo>
                  <a:lnTo>
                    <a:pt x="1056" y="549"/>
                  </a:lnTo>
                  <a:lnTo>
                    <a:pt x="1049" y="551"/>
                  </a:lnTo>
                  <a:lnTo>
                    <a:pt x="1049" y="550"/>
                  </a:lnTo>
                  <a:lnTo>
                    <a:pt x="1055" y="545"/>
                  </a:lnTo>
                  <a:lnTo>
                    <a:pt x="1056" y="541"/>
                  </a:lnTo>
                  <a:lnTo>
                    <a:pt x="1056" y="538"/>
                  </a:lnTo>
                  <a:lnTo>
                    <a:pt x="1062" y="537"/>
                  </a:lnTo>
                  <a:lnTo>
                    <a:pt x="1067" y="533"/>
                  </a:lnTo>
                  <a:lnTo>
                    <a:pt x="1076" y="526"/>
                  </a:lnTo>
                  <a:lnTo>
                    <a:pt x="1087" y="522"/>
                  </a:lnTo>
                  <a:lnTo>
                    <a:pt x="1087" y="519"/>
                  </a:lnTo>
                  <a:lnTo>
                    <a:pt x="1078" y="516"/>
                  </a:lnTo>
                  <a:lnTo>
                    <a:pt x="1057" y="503"/>
                  </a:lnTo>
                  <a:lnTo>
                    <a:pt x="1048" y="490"/>
                  </a:lnTo>
                  <a:lnTo>
                    <a:pt x="1039" y="479"/>
                  </a:lnTo>
                  <a:lnTo>
                    <a:pt x="1031" y="463"/>
                  </a:lnTo>
                  <a:lnTo>
                    <a:pt x="1029" y="450"/>
                  </a:lnTo>
                  <a:lnTo>
                    <a:pt x="1015" y="426"/>
                  </a:lnTo>
                  <a:lnTo>
                    <a:pt x="1010" y="414"/>
                  </a:lnTo>
                  <a:lnTo>
                    <a:pt x="1001" y="401"/>
                  </a:lnTo>
                  <a:lnTo>
                    <a:pt x="995" y="389"/>
                  </a:lnTo>
                  <a:lnTo>
                    <a:pt x="994" y="381"/>
                  </a:lnTo>
                  <a:lnTo>
                    <a:pt x="987" y="389"/>
                  </a:lnTo>
                  <a:lnTo>
                    <a:pt x="984" y="398"/>
                  </a:lnTo>
                  <a:lnTo>
                    <a:pt x="982" y="414"/>
                  </a:lnTo>
                  <a:lnTo>
                    <a:pt x="975" y="423"/>
                  </a:lnTo>
                  <a:lnTo>
                    <a:pt x="964" y="432"/>
                  </a:lnTo>
                  <a:lnTo>
                    <a:pt x="954" y="431"/>
                  </a:lnTo>
                  <a:lnTo>
                    <a:pt x="944" y="423"/>
                  </a:lnTo>
                  <a:lnTo>
                    <a:pt x="933" y="418"/>
                  </a:lnTo>
                  <a:lnTo>
                    <a:pt x="929" y="407"/>
                  </a:lnTo>
                  <a:lnTo>
                    <a:pt x="929" y="402"/>
                  </a:lnTo>
                  <a:lnTo>
                    <a:pt x="929" y="387"/>
                  </a:lnTo>
                  <a:lnTo>
                    <a:pt x="929" y="375"/>
                  </a:lnTo>
                  <a:lnTo>
                    <a:pt x="935" y="369"/>
                  </a:lnTo>
                  <a:lnTo>
                    <a:pt x="933" y="363"/>
                  </a:lnTo>
                  <a:lnTo>
                    <a:pt x="927" y="368"/>
                  </a:lnTo>
                  <a:lnTo>
                    <a:pt x="923" y="364"/>
                  </a:lnTo>
                  <a:lnTo>
                    <a:pt x="907" y="361"/>
                  </a:lnTo>
                  <a:lnTo>
                    <a:pt x="902" y="354"/>
                  </a:lnTo>
                  <a:lnTo>
                    <a:pt x="901" y="347"/>
                  </a:lnTo>
                  <a:lnTo>
                    <a:pt x="882" y="330"/>
                  </a:lnTo>
                  <a:lnTo>
                    <a:pt x="874" y="326"/>
                  </a:lnTo>
                  <a:lnTo>
                    <a:pt x="861" y="333"/>
                  </a:lnTo>
                  <a:lnTo>
                    <a:pt x="854" y="328"/>
                  </a:lnTo>
                  <a:lnTo>
                    <a:pt x="836" y="322"/>
                  </a:lnTo>
                  <a:lnTo>
                    <a:pt x="824" y="323"/>
                  </a:lnTo>
                  <a:lnTo>
                    <a:pt x="819" y="333"/>
                  </a:lnTo>
                  <a:lnTo>
                    <a:pt x="821" y="345"/>
                  </a:lnTo>
                  <a:lnTo>
                    <a:pt x="823" y="356"/>
                  </a:lnTo>
                  <a:lnTo>
                    <a:pt x="822" y="369"/>
                  </a:lnTo>
                  <a:lnTo>
                    <a:pt x="825" y="378"/>
                  </a:lnTo>
                  <a:lnTo>
                    <a:pt x="827" y="396"/>
                  </a:lnTo>
                  <a:lnTo>
                    <a:pt x="825" y="406"/>
                  </a:lnTo>
                  <a:lnTo>
                    <a:pt x="812" y="416"/>
                  </a:lnTo>
                  <a:lnTo>
                    <a:pt x="814" y="427"/>
                  </a:lnTo>
                  <a:lnTo>
                    <a:pt x="824" y="436"/>
                  </a:lnTo>
                  <a:lnTo>
                    <a:pt x="832" y="446"/>
                  </a:lnTo>
                  <a:lnTo>
                    <a:pt x="838" y="458"/>
                  </a:lnTo>
                  <a:lnTo>
                    <a:pt x="840" y="472"/>
                  </a:lnTo>
                  <a:lnTo>
                    <a:pt x="839" y="487"/>
                  </a:lnTo>
                  <a:lnTo>
                    <a:pt x="830" y="501"/>
                  </a:lnTo>
                  <a:lnTo>
                    <a:pt x="806" y="517"/>
                  </a:lnTo>
                  <a:lnTo>
                    <a:pt x="799" y="521"/>
                  </a:lnTo>
                  <a:lnTo>
                    <a:pt x="806" y="533"/>
                  </a:lnTo>
                  <a:lnTo>
                    <a:pt x="812" y="565"/>
                  </a:lnTo>
                  <a:lnTo>
                    <a:pt x="812" y="580"/>
                  </a:lnTo>
                  <a:lnTo>
                    <a:pt x="807" y="590"/>
                  </a:lnTo>
                  <a:lnTo>
                    <a:pt x="792" y="600"/>
                  </a:lnTo>
                  <a:lnTo>
                    <a:pt x="787" y="585"/>
                  </a:lnTo>
                  <a:lnTo>
                    <a:pt x="776" y="578"/>
                  </a:lnTo>
                  <a:lnTo>
                    <a:pt x="774" y="569"/>
                  </a:lnTo>
                  <a:lnTo>
                    <a:pt x="767" y="557"/>
                  </a:lnTo>
                  <a:lnTo>
                    <a:pt x="767" y="552"/>
                  </a:lnTo>
                  <a:lnTo>
                    <a:pt x="764" y="539"/>
                  </a:lnTo>
                  <a:lnTo>
                    <a:pt x="766" y="527"/>
                  </a:lnTo>
                  <a:lnTo>
                    <a:pt x="763" y="514"/>
                  </a:lnTo>
                  <a:lnTo>
                    <a:pt x="758" y="509"/>
                  </a:lnTo>
                  <a:lnTo>
                    <a:pt x="740" y="506"/>
                  </a:lnTo>
                  <a:lnTo>
                    <a:pt x="723" y="510"/>
                  </a:lnTo>
                  <a:lnTo>
                    <a:pt x="727" y="505"/>
                  </a:lnTo>
                  <a:lnTo>
                    <a:pt x="699" y="491"/>
                  </a:lnTo>
                  <a:lnTo>
                    <a:pt x="695" y="483"/>
                  </a:lnTo>
                  <a:lnTo>
                    <a:pt x="690" y="479"/>
                  </a:lnTo>
                  <a:lnTo>
                    <a:pt x="683" y="472"/>
                  </a:lnTo>
                  <a:lnTo>
                    <a:pt x="670" y="467"/>
                  </a:lnTo>
                  <a:lnTo>
                    <a:pt x="641" y="465"/>
                  </a:lnTo>
                  <a:lnTo>
                    <a:pt x="626" y="437"/>
                  </a:lnTo>
                  <a:lnTo>
                    <a:pt x="620" y="423"/>
                  </a:lnTo>
                  <a:lnTo>
                    <a:pt x="612" y="426"/>
                  </a:lnTo>
                  <a:lnTo>
                    <a:pt x="601" y="420"/>
                  </a:lnTo>
                  <a:lnTo>
                    <a:pt x="601" y="391"/>
                  </a:lnTo>
                  <a:lnTo>
                    <a:pt x="607" y="371"/>
                  </a:lnTo>
                  <a:lnTo>
                    <a:pt x="617" y="344"/>
                  </a:lnTo>
                  <a:lnTo>
                    <a:pt x="635" y="316"/>
                  </a:lnTo>
                  <a:lnTo>
                    <a:pt x="646" y="314"/>
                  </a:lnTo>
                  <a:lnTo>
                    <a:pt x="652" y="313"/>
                  </a:lnTo>
                  <a:lnTo>
                    <a:pt x="656" y="310"/>
                  </a:lnTo>
                  <a:lnTo>
                    <a:pt x="656" y="304"/>
                  </a:lnTo>
                  <a:lnTo>
                    <a:pt x="648" y="297"/>
                  </a:lnTo>
                  <a:lnTo>
                    <a:pt x="635" y="288"/>
                  </a:lnTo>
                  <a:lnTo>
                    <a:pt x="623" y="286"/>
                  </a:lnTo>
                  <a:lnTo>
                    <a:pt x="617" y="286"/>
                  </a:lnTo>
                  <a:lnTo>
                    <a:pt x="613" y="283"/>
                  </a:lnTo>
                  <a:lnTo>
                    <a:pt x="601" y="280"/>
                  </a:lnTo>
                  <a:lnTo>
                    <a:pt x="597" y="281"/>
                  </a:lnTo>
                  <a:lnTo>
                    <a:pt x="596" y="287"/>
                  </a:lnTo>
                  <a:lnTo>
                    <a:pt x="595" y="294"/>
                  </a:lnTo>
                  <a:lnTo>
                    <a:pt x="576" y="297"/>
                  </a:lnTo>
                  <a:lnTo>
                    <a:pt x="573" y="297"/>
                  </a:lnTo>
                  <a:lnTo>
                    <a:pt x="570" y="302"/>
                  </a:lnTo>
                  <a:lnTo>
                    <a:pt x="573" y="311"/>
                  </a:lnTo>
                  <a:lnTo>
                    <a:pt x="568" y="307"/>
                  </a:lnTo>
                  <a:lnTo>
                    <a:pt x="564" y="297"/>
                  </a:lnTo>
                  <a:lnTo>
                    <a:pt x="570" y="292"/>
                  </a:lnTo>
                  <a:lnTo>
                    <a:pt x="578" y="291"/>
                  </a:lnTo>
                  <a:lnTo>
                    <a:pt x="585" y="292"/>
                  </a:lnTo>
                  <a:lnTo>
                    <a:pt x="593" y="289"/>
                  </a:lnTo>
                  <a:lnTo>
                    <a:pt x="592" y="282"/>
                  </a:lnTo>
                  <a:lnTo>
                    <a:pt x="590" y="277"/>
                  </a:lnTo>
                  <a:lnTo>
                    <a:pt x="581" y="271"/>
                  </a:lnTo>
                  <a:lnTo>
                    <a:pt x="585" y="270"/>
                  </a:lnTo>
                  <a:lnTo>
                    <a:pt x="598" y="275"/>
                  </a:lnTo>
                  <a:lnTo>
                    <a:pt x="621" y="282"/>
                  </a:lnTo>
                  <a:lnTo>
                    <a:pt x="633" y="283"/>
                  </a:lnTo>
                  <a:lnTo>
                    <a:pt x="647" y="290"/>
                  </a:lnTo>
                  <a:lnTo>
                    <a:pt x="656" y="296"/>
                  </a:lnTo>
                  <a:lnTo>
                    <a:pt x="661" y="291"/>
                  </a:lnTo>
                  <a:lnTo>
                    <a:pt x="663" y="285"/>
                  </a:lnTo>
                  <a:lnTo>
                    <a:pt x="664" y="280"/>
                  </a:lnTo>
                  <a:lnTo>
                    <a:pt x="675" y="281"/>
                  </a:lnTo>
                  <a:lnTo>
                    <a:pt x="685" y="280"/>
                  </a:lnTo>
                  <a:lnTo>
                    <a:pt x="691" y="270"/>
                  </a:lnTo>
                  <a:lnTo>
                    <a:pt x="697" y="255"/>
                  </a:lnTo>
                  <a:lnTo>
                    <a:pt x="701" y="244"/>
                  </a:lnTo>
                  <a:lnTo>
                    <a:pt x="692" y="242"/>
                  </a:lnTo>
                  <a:lnTo>
                    <a:pt x="676" y="240"/>
                  </a:lnTo>
                  <a:lnTo>
                    <a:pt x="669" y="235"/>
                  </a:lnTo>
                  <a:lnTo>
                    <a:pt x="661" y="225"/>
                  </a:lnTo>
                  <a:lnTo>
                    <a:pt x="652" y="220"/>
                  </a:lnTo>
                  <a:lnTo>
                    <a:pt x="653" y="217"/>
                  </a:lnTo>
                  <a:lnTo>
                    <a:pt x="661" y="219"/>
                  </a:lnTo>
                  <a:lnTo>
                    <a:pt x="671" y="225"/>
                  </a:lnTo>
                  <a:lnTo>
                    <a:pt x="676" y="232"/>
                  </a:lnTo>
                  <a:lnTo>
                    <a:pt x="689" y="238"/>
                  </a:lnTo>
                  <a:lnTo>
                    <a:pt x="700" y="239"/>
                  </a:lnTo>
                  <a:lnTo>
                    <a:pt x="713" y="227"/>
                  </a:lnTo>
                  <a:lnTo>
                    <a:pt x="718" y="215"/>
                  </a:lnTo>
                  <a:lnTo>
                    <a:pt x="712" y="210"/>
                  </a:lnTo>
                  <a:lnTo>
                    <a:pt x="705" y="209"/>
                  </a:lnTo>
                  <a:lnTo>
                    <a:pt x="704" y="203"/>
                  </a:lnTo>
                  <a:lnTo>
                    <a:pt x="721" y="201"/>
                  </a:lnTo>
                  <a:lnTo>
                    <a:pt x="727" y="209"/>
                  </a:lnTo>
                  <a:lnTo>
                    <a:pt x="738" y="207"/>
                  </a:lnTo>
                  <a:lnTo>
                    <a:pt x="744" y="212"/>
                  </a:lnTo>
                  <a:lnTo>
                    <a:pt x="745" y="211"/>
                  </a:lnTo>
                  <a:lnTo>
                    <a:pt x="738" y="197"/>
                  </a:lnTo>
                  <a:lnTo>
                    <a:pt x="729" y="188"/>
                  </a:lnTo>
                  <a:lnTo>
                    <a:pt x="738" y="185"/>
                  </a:lnTo>
                  <a:lnTo>
                    <a:pt x="742" y="196"/>
                  </a:lnTo>
                  <a:lnTo>
                    <a:pt x="754" y="207"/>
                  </a:lnTo>
                  <a:lnTo>
                    <a:pt x="760" y="196"/>
                  </a:lnTo>
                  <a:lnTo>
                    <a:pt x="774" y="184"/>
                  </a:lnTo>
                  <a:lnTo>
                    <a:pt x="777" y="165"/>
                  </a:lnTo>
                  <a:lnTo>
                    <a:pt x="767" y="157"/>
                  </a:lnTo>
                  <a:lnTo>
                    <a:pt x="764" y="147"/>
                  </a:lnTo>
                  <a:lnTo>
                    <a:pt x="764" y="138"/>
                  </a:lnTo>
                  <a:lnTo>
                    <a:pt x="765" y="134"/>
                  </a:lnTo>
                  <a:lnTo>
                    <a:pt x="773" y="130"/>
                  </a:lnTo>
                  <a:lnTo>
                    <a:pt x="776" y="123"/>
                  </a:lnTo>
                  <a:lnTo>
                    <a:pt x="771" y="119"/>
                  </a:lnTo>
                  <a:lnTo>
                    <a:pt x="776" y="106"/>
                  </a:lnTo>
                  <a:lnTo>
                    <a:pt x="762" y="103"/>
                  </a:lnTo>
                  <a:lnTo>
                    <a:pt x="754" y="95"/>
                  </a:lnTo>
                  <a:lnTo>
                    <a:pt x="740" y="86"/>
                  </a:lnTo>
                  <a:lnTo>
                    <a:pt x="725" y="86"/>
                  </a:lnTo>
                  <a:lnTo>
                    <a:pt x="720" y="94"/>
                  </a:lnTo>
                  <a:lnTo>
                    <a:pt x="725" y="103"/>
                  </a:lnTo>
                  <a:lnTo>
                    <a:pt x="725" y="119"/>
                  </a:lnTo>
                  <a:lnTo>
                    <a:pt x="722" y="135"/>
                  </a:lnTo>
                  <a:lnTo>
                    <a:pt x="717" y="153"/>
                  </a:lnTo>
                  <a:lnTo>
                    <a:pt x="713" y="161"/>
                  </a:lnTo>
                  <a:lnTo>
                    <a:pt x="712" y="170"/>
                  </a:lnTo>
                  <a:lnTo>
                    <a:pt x="706" y="177"/>
                  </a:lnTo>
                  <a:lnTo>
                    <a:pt x="705" y="182"/>
                  </a:lnTo>
                  <a:lnTo>
                    <a:pt x="698" y="182"/>
                  </a:lnTo>
                  <a:lnTo>
                    <a:pt x="694" y="170"/>
                  </a:lnTo>
                  <a:lnTo>
                    <a:pt x="685" y="156"/>
                  </a:lnTo>
                  <a:lnTo>
                    <a:pt x="692" y="132"/>
                  </a:lnTo>
                  <a:lnTo>
                    <a:pt x="686" y="120"/>
                  </a:lnTo>
                  <a:lnTo>
                    <a:pt x="676" y="108"/>
                  </a:lnTo>
                  <a:lnTo>
                    <a:pt x="673" y="110"/>
                  </a:lnTo>
                  <a:lnTo>
                    <a:pt x="672" y="118"/>
                  </a:lnTo>
                  <a:lnTo>
                    <a:pt x="670" y="136"/>
                  </a:lnTo>
                  <a:lnTo>
                    <a:pt x="670" y="143"/>
                  </a:lnTo>
                  <a:lnTo>
                    <a:pt x="665" y="142"/>
                  </a:lnTo>
                  <a:lnTo>
                    <a:pt x="662" y="137"/>
                  </a:lnTo>
                  <a:lnTo>
                    <a:pt x="658" y="119"/>
                  </a:lnTo>
                  <a:lnTo>
                    <a:pt x="650" y="108"/>
                  </a:lnTo>
                  <a:lnTo>
                    <a:pt x="649" y="99"/>
                  </a:lnTo>
                  <a:lnTo>
                    <a:pt x="649" y="93"/>
                  </a:lnTo>
                  <a:lnTo>
                    <a:pt x="645" y="93"/>
                  </a:lnTo>
                  <a:lnTo>
                    <a:pt x="640" y="97"/>
                  </a:lnTo>
                  <a:lnTo>
                    <a:pt x="635" y="92"/>
                  </a:lnTo>
                  <a:lnTo>
                    <a:pt x="627" y="90"/>
                  </a:lnTo>
                  <a:lnTo>
                    <a:pt x="634" y="82"/>
                  </a:lnTo>
                  <a:lnTo>
                    <a:pt x="638" y="77"/>
                  </a:lnTo>
                  <a:lnTo>
                    <a:pt x="635" y="77"/>
                  </a:lnTo>
                  <a:lnTo>
                    <a:pt x="624" y="87"/>
                  </a:lnTo>
                  <a:lnTo>
                    <a:pt x="618" y="87"/>
                  </a:lnTo>
                  <a:lnTo>
                    <a:pt x="620" y="83"/>
                  </a:lnTo>
                  <a:lnTo>
                    <a:pt x="630" y="75"/>
                  </a:lnTo>
                  <a:lnTo>
                    <a:pt x="638" y="67"/>
                  </a:lnTo>
                  <a:lnTo>
                    <a:pt x="640" y="58"/>
                  </a:lnTo>
                  <a:lnTo>
                    <a:pt x="630" y="41"/>
                  </a:lnTo>
                  <a:lnTo>
                    <a:pt x="617" y="29"/>
                  </a:lnTo>
                  <a:lnTo>
                    <a:pt x="616" y="16"/>
                  </a:lnTo>
                  <a:lnTo>
                    <a:pt x="610" y="8"/>
                  </a:lnTo>
                  <a:lnTo>
                    <a:pt x="602" y="0"/>
                  </a:lnTo>
                  <a:lnTo>
                    <a:pt x="588" y="14"/>
                  </a:lnTo>
                  <a:lnTo>
                    <a:pt x="602" y="11"/>
                  </a:lnTo>
                  <a:lnTo>
                    <a:pt x="593" y="28"/>
                  </a:lnTo>
                  <a:lnTo>
                    <a:pt x="589" y="23"/>
                  </a:lnTo>
                  <a:lnTo>
                    <a:pt x="585" y="23"/>
                  </a:lnTo>
                  <a:lnTo>
                    <a:pt x="577" y="37"/>
                  </a:lnTo>
                  <a:lnTo>
                    <a:pt x="574" y="57"/>
                  </a:lnTo>
                  <a:lnTo>
                    <a:pt x="575" y="71"/>
                  </a:lnTo>
                  <a:lnTo>
                    <a:pt x="585" y="83"/>
                  </a:lnTo>
                  <a:lnTo>
                    <a:pt x="592" y="91"/>
                  </a:lnTo>
                  <a:lnTo>
                    <a:pt x="600" y="90"/>
                  </a:lnTo>
                  <a:lnTo>
                    <a:pt x="602" y="93"/>
                  </a:lnTo>
                  <a:lnTo>
                    <a:pt x="608" y="97"/>
                  </a:lnTo>
                  <a:lnTo>
                    <a:pt x="615" y="96"/>
                  </a:lnTo>
                  <a:lnTo>
                    <a:pt x="619" y="104"/>
                  </a:lnTo>
                  <a:lnTo>
                    <a:pt x="614" y="101"/>
                  </a:lnTo>
                  <a:lnTo>
                    <a:pt x="603" y="112"/>
                  </a:lnTo>
                  <a:lnTo>
                    <a:pt x="601" y="124"/>
                  </a:lnTo>
                  <a:lnTo>
                    <a:pt x="610" y="125"/>
                  </a:lnTo>
                  <a:lnTo>
                    <a:pt x="615" y="120"/>
                  </a:lnTo>
                  <a:lnTo>
                    <a:pt x="614" y="130"/>
                  </a:lnTo>
                  <a:lnTo>
                    <a:pt x="614" y="133"/>
                  </a:lnTo>
                  <a:lnTo>
                    <a:pt x="593" y="149"/>
                  </a:lnTo>
                  <a:lnTo>
                    <a:pt x="590" y="157"/>
                  </a:lnTo>
                  <a:lnTo>
                    <a:pt x="586" y="162"/>
                  </a:lnTo>
                  <a:lnTo>
                    <a:pt x="589" y="172"/>
                  </a:lnTo>
                  <a:lnTo>
                    <a:pt x="596" y="178"/>
                  </a:lnTo>
                  <a:lnTo>
                    <a:pt x="591" y="187"/>
                  </a:lnTo>
                  <a:lnTo>
                    <a:pt x="584" y="195"/>
                  </a:lnTo>
                  <a:lnTo>
                    <a:pt x="585" y="183"/>
                  </a:lnTo>
                  <a:lnTo>
                    <a:pt x="580" y="176"/>
                  </a:lnTo>
                  <a:lnTo>
                    <a:pt x="574" y="168"/>
                  </a:lnTo>
                  <a:lnTo>
                    <a:pt x="573" y="158"/>
                  </a:lnTo>
                  <a:lnTo>
                    <a:pt x="579" y="148"/>
                  </a:lnTo>
                  <a:lnTo>
                    <a:pt x="573" y="145"/>
                  </a:lnTo>
                  <a:lnTo>
                    <a:pt x="559" y="135"/>
                  </a:lnTo>
                  <a:lnTo>
                    <a:pt x="551" y="141"/>
                  </a:lnTo>
                  <a:lnTo>
                    <a:pt x="552" y="152"/>
                  </a:lnTo>
                  <a:lnTo>
                    <a:pt x="563" y="156"/>
                  </a:lnTo>
                  <a:lnTo>
                    <a:pt x="564" y="167"/>
                  </a:lnTo>
                  <a:lnTo>
                    <a:pt x="551" y="158"/>
                  </a:lnTo>
                  <a:lnTo>
                    <a:pt x="549" y="160"/>
                  </a:lnTo>
                  <a:lnTo>
                    <a:pt x="532" y="168"/>
                  </a:lnTo>
                  <a:lnTo>
                    <a:pt x="504" y="158"/>
                  </a:lnTo>
                  <a:lnTo>
                    <a:pt x="483" y="147"/>
                  </a:lnTo>
                  <a:lnTo>
                    <a:pt x="475" y="142"/>
                  </a:lnTo>
                  <a:lnTo>
                    <a:pt x="471" y="130"/>
                  </a:lnTo>
                  <a:lnTo>
                    <a:pt x="463" y="118"/>
                  </a:lnTo>
                  <a:lnTo>
                    <a:pt x="434" y="130"/>
                  </a:lnTo>
                  <a:lnTo>
                    <a:pt x="419" y="139"/>
                  </a:lnTo>
                  <a:lnTo>
                    <a:pt x="434" y="145"/>
                  </a:lnTo>
                  <a:lnTo>
                    <a:pt x="448" y="138"/>
                  </a:lnTo>
                  <a:lnTo>
                    <a:pt x="456" y="132"/>
                  </a:lnTo>
                  <a:lnTo>
                    <a:pt x="467" y="132"/>
                  </a:lnTo>
                  <a:lnTo>
                    <a:pt x="466" y="137"/>
                  </a:lnTo>
                  <a:lnTo>
                    <a:pt x="445" y="151"/>
                  </a:lnTo>
                  <a:lnTo>
                    <a:pt x="431" y="156"/>
                  </a:lnTo>
                  <a:lnTo>
                    <a:pt x="433" y="172"/>
                  </a:lnTo>
                  <a:lnTo>
                    <a:pt x="436" y="181"/>
                  </a:lnTo>
                  <a:lnTo>
                    <a:pt x="435" y="196"/>
                  </a:lnTo>
                  <a:lnTo>
                    <a:pt x="422" y="196"/>
                  </a:lnTo>
                  <a:lnTo>
                    <a:pt x="425" y="187"/>
                  </a:lnTo>
                  <a:lnTo>
                    <a:pt x="433" y="185"/>
                  </a:lnTo>
                  <a:lnTo>
                    <a:pt x="426" y="175"/>
                  </a:lnTo>
                  <a:lnTo>
                    <a:pt x="402" y="154"/>
                  </a:lnTo>
                  <a:lnTo>
                    <a:pt x="376" y="162"/>
                  </a:lnTo>
                  <a:lnTo>
                    <a:pt x="334" y="159"/>
                  </a:lnTo>
                  <a:lnTo>
                    <a:pt x="322" y="180"/>
                  </a:lnTo>
                  <a:lnTo>
                    <a:pt x="306" y="172"/>
                  </a:lnTo>
                  <a:lnTo>
                    <a:pt x="298" y="160"/>
                  </a:lnTo>
                  <a:lnTo>
                    <a:pt x="305" y="156"/>
                  </a:lnTo>
                  <a:lnTo>
                    <a:pt x="328" y="156"/>
                  </a:lnTo>
                  <a:lnTo>
                    <a:pt x="339" y="143"/>
                  </a:lnTo>
                  <a:lnTo>
                    <a:pt x="346" y="142"/>
                  </a:lnTo>
                  <a:lnTo>
                    <a:pt x="347" y="132"/>
                  </a:lnTo>
                  <a:lnTo>
                    <a:pt x="330" y="119"/>
                  </a:lnTo>
                  <a:lnTo>
                    <a:pt x="317" y="121"/>
                  </a:lnTo>
                  <a:lnTo>
                    <a:pt x="291" y="114"/>
                  </a:lnTo>
                  <a:lnTo>
                    <a:pt x="260" y="95"/>
                  </a:lnTo>
                  <a:lnTo>
                    <a:pt x="244" y="91"/>
                  </a:lnTo>
                  <a:lnTo>
                    <a:pt x="233" y="89"/>
                  </a:lnTo>
                  <a:lnTo>
                    <a:pt x="233" y="97"/>
                  </a:lnTo>
                  <a:lnTo>
                    <a:pt x="224" y="104"/>
                  </a:lnTo>
                  <a:lnTo>
                    <a:pt x="211" y="106"/>
                  </a:lnTo>
                  <a:lnTo>
                    <a:pt x="221" y="93"/>
                  </a:lnTo>
                  <a:lnTo>
                    <a:pt x="214" y="90"/>
                  </a:lnTo>
                  <a:lnTo>
                    <a:pt x="211" y="76"/>
                  </a:lnTo>
                  <a:lnTo>
                    <a:pt x="209" y="77"/>
                  </a:lnTo>
                  <a:lnTo>
                    <a:pt x="202" y="102"/>
                  </a:lnTo>
                  <a:lnTo>
                    <a:pt x="201" y="105"/>
                  </a:lnTo>
                  <a:lnTo>
                    <a:pt x="192" y="97"/>
                  </a:lnTo>
                  <a:lnTo>
                    <a:pt x="180" y="77"/>
                  </a:lnTo>
                  <a:lnTo>
                    <a:pt x="174" y="72"/>
                  </a:lnTo>
                  <a:lnTo>
                    <a:pt x="169" y="60"/>
                  </a:lnTo>
                  <a:lnTo>
                    <a:pt x="166" y="59"/>
                  </a:lnTo>
                  <a:lnTo>
                    <a:pt x="168" y="73"/>
                  </a:lnTo>
                  <a:lnTo>
                    <a:pt x="162" y="82"/>
                  </a:lnTo>
                  <a:lnTo>
                    <a:pt x="157" y="85"/>
                  </a:lnTo>
                  <a:lnTo>
                    <a:pt x="150" y="86"/>
                  </a:lnTo>
                  <a:lnTo>
                    <a:pt x="128" y="102"/>
                  </a:lnTo>
                  <a:lnTo>
                    <a:pt x="108" y="114"/>
                  </a:lnTo>
                  <a:lnTo>
                    <a:pt x="107" y="118"/>
                  </a:lnTo>
                  <a:lnTo>
                    <a:pt x="107" y="123"/>
                  </a:lnTo>
                  <a:lnTo>
                    <a:pt x="101" y="127"/>
                  </a:lnTo>
                  <a:lnTo>
                    <a:pt x="98" y="125"/>
                  </a:lnTo>
                  <a:lnTo>
                    <a:pt x="101" y="117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37" y="88"/>
                  </a:lnTo>
                  <a:lnTo>
                    <a:pt x="147" y="81"/>
                  </a:lnTo>
                  <a:lnTo>
                    <a:pt x="145" y="77"/>
                  </a:lnTo>
                  <a:lnTo>
                    <a:pt x="141" y="75"/>
                  </a:lnTo>
                  <a:lnTo>
                    <a:pt x="128" y="79"/>
                  </a:lnTo>
                  <a:lnTo>
                    <a:pt x="122" y="85"/>
                  </a:lnTo>
                  <a:lnTo>
                    <a:pt x="104" y="96"/>
                  </a:lnTo>
                  <a:lnTo>
                    <a:pt x="103" y="100"/>
                  </a:lnTo>
                  <a:lnTo>
                    <a:pt x="94" y="106"/>
                  </a:lnTo>
                  <a:lnTo>
                    <a:pt x="84" y="118"/>
                  </a:lnTo>
                  <a:lnTo>
                    <a:pt x="79" y="121"/>
                  </a:lnTo>
                  <a:lnTo>
                    <a:pt x="77" y="124"/>
                  </a:lnTo>
                  <a:lnTo>
                    <a:pt x="77" y="130"/>
                  </a:lnTo>
                  <a:lnTo>
                    <a:pt x="73" y="132"/>
                  </a:lnTo>
                  <a:lnTo>
                    <a:pt x="70" y="127"/>
                  </a:lnTo>
                  <a:lnTo>
                    <a:pt x="42" y="118"/>
                  </a:lnTo>
                  <a:lnTo>
                    <a:pt x="30" y="109"/>
                  </a:lnTo>
                  <a:lnTo>
                    <a:pt x="19" y="100"/>
                  </a:lnTo>
                  <a:lnTo>
                    <a:pt x="3" y="95"/>
                  </a:lnTo>
                  <a:lnTo>
                    <a:pt x="0" y="360"/>
                  </a:lnTo>
                  <a:lnTo>
                    <a:pt x="7" y="369"/>
                  </a:lnTo>
                  <a:lnTo>
                    <a:pt x="28" y="395"/>
                  </a:lnTo>
                  <a:lnTo>
                    <a:pt x="37" y="404"/>
                  </a:lnTo>
                  <a:lnTo>
                    <a:pt x="44" y="414"/>
                  </a:lnTo>
                  <a:lnTo>
                    <a:pt x="51" y="417"/>
                  </a:lnTo>
                  <a:lnTo>
                    <a:pt x="55" y="418"/>
                  </a:lnTo>
                  <a:lnTo>
                    <a:pt x="60" y="414"/>
                  </a:lnTo>
                  <a:lnTo>
                    <a:pt x="62" y="407"/>
                  </a:lnTo>
                  <a:lnTo>
                    <a:pt x="65" y="403"/>
                  </a:lnTo>
                  <a:lnTo>
                    <a:pt x="69" y="402"/>
                  </a:lnTo>
                  <a:lnTo>
                    <a:pt x="73" y="402"/>
                  </a:lnTo>
                  <a:lnTo>
                    <a:pt x="77" y="404"/>
                  </a:lnTo>
                  <a:lnTo>
                    <a:pt x="82" y="410"/>
                  </a:lnTo>
                  <a:lnTo>
                    <a:pt x="96" y="430"/>
                  </a:lnTo>
                  <a:lnTo>
                    <a:pt x="105" y="440"/>
                  </a:lnTo>
                  <a:lnTo>
                    <a:pt x="111" y="445"/>
                  </a:lnTo>
                  <a:lnTo>
                    <a:pt x="112" y="455"/>
                  </a:lnTo>
                  <a:lnTo>
                    <a:pt x="118" y="468"/>
                  </a:lnTo>
                  <a:lnTo>
                    <a:pt x="125" y="478"/>
                  </a:lnTo>
                  <a:lnTo>
                    <a:pt x="133" y="485"/>
                  </a:lnTo>
                  <a:lnTo>
                    <a:pt x="140" y="490"/>
                  </a:lnTo>
                  <a:lnTo>
                    <a:pt x="144" y="499"/>
                  </a:lnTo>
                  <a:lnTo>
                    <a:pt x="144" y="513"/>
                  </a:lnTo>
                  <a:lnTo>
                    <a:pt x="142" y="518"/>
                  </a:lnTo>
                  <a:lnTo>
                    <a:pt x="141" y="528"/>
                  </a:lnTo>
                  <a:lnTo>
                    <a:pt x="144" y="541"/>
                  </a:lnTo>
                  <a:lnTo>
                    <a:pt x="150" y="552"/>
                  </a:lnTo>
                  <a:lnTo>
                    <a:pt x="160" y="542"/>
                  </a:lnTo>
                  <a:lnTo>
                    <a:pt x="163" y="548"/>
                  </a:lnTo>
                  <a:lnTo>
                    <a:pt x="171" y="554"/>
                  </a:lnTo>
                  <a:lnTo>
                    <a:pt x="160" y="552"/>
                  </a:lnTo>
                  <a:lnTo>
                    <a:pt x="167" y="564"/>
                  </a:lnTo>
                  <a:lnTo>
                    <a:pt x="170" y="567"/>
                  </a:lnTo>
                  <a:lnTo>
                    <a:pt x="166" y="567"/>
                  </a:lnTo>
                  <a:lnTo>
                    <a:pt x="167" y="572"/>
                  </a:lnTo>
                  <a:lnTo>
                    <a:pt x="178" y="571"/>
                  </a:lnTo>
                  <a:lnTo>
                    <a:pt x="184" y="565"/>
                  </a:lnTo>
                  <a:lnTo>
                    <a:pt x="183" y="572"/>
                  </a:lnTo>
                  <a:lnTo>
                    <a:pt x="186" y="574"/>
                  </a:lnTo>
                  <a:lnTo>
                    <a:pt x="184" y="580"/>
                  </a:lnTo>
                  <a:lnTo>
                    <a:pt x="180" y="577"/>
                  </a:lnTo>
                  <a:lnTo>
                    <a:pt x="173" y="585"/>
                  </a:lnTo>
                  <a:lnTo>
                    <a:pt x="175" y="591"/>
                  </a:lnTo>
                  <a:lnTo>
                    <a:pt x="181" y="593"/>
                  </a:lnTo>
                  <a:lnTo>
                    <a:pt x="183" y="600"/>
                  </a:lnTo>
                  <a:lnTo>
                    <a:pt x="188" y="605"/>
                  </a:lnTo>
                  <a:lnTo>
                    <a:pt x="197" y="608"/>
                  </a:lnTo>
                  <a:lnTo>
                    <a:pt x="192" y="613"/>
                  </a:lnTo>
                  <a:lnTo>
                    <a:pt x="205" y="612"/>
                  </a:lnTo>
                  <a:lnTo>
                    <a:pt x="208" y="609"/>
                  </a:lnTo>
                  <a:lnTo>
                    <a:pt x="213" y="616"/>
                  </a:lnTo>
                  <a:lnTo>
                    <a:pt x="215" y="623"/>
                  </a:lnTo>
                  <a:lnTo>
                    <a:pt x="222" y="626"/>
                  </a:lnTo>
                  <a:lnTo>
                    <a:pt x="227" y="629"/>
                  </a:lnTo>
                  <a:lnTo>
                    <a:pt x="233" y="640"/>
                  </a:lnTo>
                  <a:lnTo>
                    <a:pt x="234" y="64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2" name="Freeform 1286"/>
            <p:cNvSpPr>
              <a:spLocks/>
            </p:cNvSpPr>
            <p:nvPr userDrawn="1"/>
          </p:nvSpPr>
          <p:spPr bwMode="auto">
            <a:xfrm>
              <a:off x="3961" y="1332"/>
              <a:ext cx="243" cy="195"/>
            </a:xfrm>
            <a:custGeom>
              <a:avLst/>
              <a:gdLst/>
              <a:ahLst/>
              <a:cxnLst>
                <a:cxn ang="0">
                  <a:pos x="86" y="192"/>
                </a:cxn>
                <a:cxn ang="0">
                  <a:pos x="73" y="181"/>
                </a:cxn>
                <a:cxn ang="0">
                  <a:pos x="65" y="169"/>
                </a:cxn>
                <a:cxn ang="0">
                  <a:pos x="38" y="164"/>
                </a:cxn>
                <a:cxn ang="0">
                  <a:pos x="27" y="146"/>
                </a:cxn>
                <a:cxn ang="0">
                  <a:pos x="66" y="136"/>
                </a:cxn>
                <a:cxn ang="0">
                  <a:pos x="99" y="130"/>
                </a:cxn>
                <a:cxn ang="0">
                  <a:pos x="89" y="117"/>
                </a:cxn>
                <a:cxn ang="0">
                  <a:pos x="42" y="117"/>
                </a:cxn>
                <a:cxn ang="0">
                  <a:pos x="13" y="111"/>
                </a:cxn>
                <a:cxn ang="0">
                  <a:pos x="28" y="95"/>
                </a:cxn>
                <a:cxn ang="0">
                  <a:pos x="43" y="89"/>
                </a:cxn>
                <a:cxn ang="0">
                  <a:pos x="28" y="81"/>
                </a:cxn>
                <a:cxn ang="0">
                  <a:pos x="6" y="76"/>
                </a:cxn>
                <a:cxn ang="0">
                  <a:pos x="12" y="48"/>
                </a:cxn>
                <a:cxn ang="0">
                  <a:pos x="43" y="16"/>
                </a:cxn>
                <a:cxn ang="0">
                  <a:pos x="66" y="14"/>
                </a:cxn>
                <a:cxn ang="0">
                  <a:pos x="78" y="45"/>
                </a:cxn>
                <a:cxn ang="0">
                  <a:pos x="86" y="41"/>
                </a:cxn>
                <a:cxn ang="0">
                  <a:pos x="88" y="17"/>
                </a:cxn>
                <a:cxn ang="0">
                  <a:pos x="98" y="19"/>
                </a:cxn>
                <a:cxn ang="0">
                  <a:pos x="115" y="22"/>
                </a:cxn>
                <a:cxn ang="0">
                  <a:pos x="128" y="21"/>
                </a:cxn>
                <a:cxn ang="0">
                  <a:pos x="134" y="53"/>
                </a:cxn>
                <a:cxn ang="0">
                  <a:pos x="139" y="65"/>
                </a:cxn>
                <a:cxn ang="0">
                  <a:pos x="151" y="49"/>
                </a:cxn>
                <a:cxn ang="0">
                  <a:pos x="152" y="8"/>
                </a:cxn>
                <a:cxn ang="0">
                  <a:pos x="162" y="6"/>
                </a:cxn>
                <a:cxn ang="0">
                  <a:pos x="174" y="36"/>
                </a:cxn>
                <a:cxn ang="0">
                  <a:pos x="189" y="96"/>
                </a:cxn>
                <a:cxn ang="0">
                  <a:pos x="201" y="113"/>
                </a:cxn>
                <a:cxn ang="0">
                  <a:pos x="231" y="131"/>
                </a:cxn>
                <a:cxn ang="0">
                  <a:pos x="242" y="139"/>
                </a:cxn>
                <a:cxn ang="0">
                  <a:pos x="237" y="152"/>
                </a:cxn>
                <a:cxn ang="0">
                  <a:pos x="226" y="151"/>
                </a:cxn>
                <a:cxn ang="0">
                  <a:pos x="219" y="153"/>
                </a:cxn>
                <a:cxn ang="0">
                  <a:pos x="208" y="160"/>
                </a:cxn>
                <a:cxn ang="0">
                  <a:pos x="210" y="163"/>
                </a:cxn>
                <a:cxn ang="0">
                  <a:pos x="223" y="162"/>
                </a:cxn>
                <a:cxn ang="0">
                  <a:pos x="226" y="176"/>
                </a:cxn>
                <a:cxn ang="0">
                  <a:pos x="202" y="183"/>
                </a:cxn>
                <a:cxn ang="0">
                  <a:pos x="162" y="169"/>
                </a:cxn>
                <a:cxn ang="0">
                  <a:pos x="135" y="181"/>
                </a:cxn>
                <a:cxn ang="0">
                  <a:pos x="93" y="195"/>
                </a:cxn>
              </a:cxnLst>
              <a:rect l="0" t="0" r="r" b="b"/>
              <a:pathLst>
                <a:path w="243" h="196">
                  <a:moveTo>
                    <a:pt x="93" y="195"/>
                  </a:moveTo>
                  <a:lnTo>
                    <a:pt x="86" y="192"/>
                  </a:lnTo>
                  <a:lnTo>
                    <a:pt x="75" y="191"/>
                  </a:lnTo>
                  <a:lnTo>
                    <a:pt x="73" y="181"/>
                  </a:lnTo>
                  <a:lnTo>
                    <a:pt x="74" y="172"/>
                  </a:lnTo>
                  <a:lnTo>
                    <a:pt x="65" y="169"/>
                  </a:lnTo>
                  <a:lnTo>
                    <a:pt x="53" y="169"/>
                  </a:lnTo>
                  <a:lnTo>
                    <a:pt x="38" y="164"/>
                  </a:lnTo>
                  <a:lnTo>
                    <a:pt x="32" y="159"/>
                  </a:lnTo>
                  <a:lnTo>
                    <a:pt x="27" y="146"/>
                  </a:lnTo>
                  <a:lnTo>
                    <a:pt x="27" y="139"/>
                  </a:lnTo>
                  <a:lnTo>
                    <a:pt x="66" y="136"/>
                  </a:lnTo>
                  <a:lnTo>
                    <a:pt x="90" y="134"/>
                  </a:lnTo>
                  <a:lnTo>
                    <a:pt x="99" y="130"/>
                  </a:lnTo>
                  <a:lnTo>
                    <a:pt x="98" y="122"/>
                  </a:lnTo>
                  <a:lnTo>
                    <a:pt x="89" y="117"/>
                  </a:lnTo>
                  <a:lnTo>
                    <a:pt x="74" y="114"/>
                  </a:lnTo>
                  <a:lnTo>
                    <a:pt x="42" y="117"/>
                  </a:lnTo>
                  <a:lnTo>
                    <a:pt x="25" y="116"/>
                  </a:lnTo>
                  <a:lnTo>
                    <a:pt x="13" y="111"/>
                  </a:lnTo>
                  <a:lnTo>
                    <a:pt x="12" y="103"/>
                  </a:lnTo>
                  <a:lnTo>
                    <a:pt x="28" y="95"/>
                  </a:lnTo>
                  <a:lnTo>
                    <a:pt x="41" y="92"/>
                  </a:lnTo>
                  <a:lnTo>
                    <a:pt x="43" y="89"/>
                  </a:lnTo>
                  <a:lnTo>
                    <a:pt x="40" y="85"/>
                  </a:lnTo>
                  <a:lnTo>
                    <a:pt x="28" y="81"/>
                  </a:lnTo>
                  <a:lnTo>
                    <a:pt x="16" y="79"/>
                  </a:lnTo>
                  <a:lnTo>
                    <a:pt x="6" y="76"/>
                  </a:lnTo>
                  <a:lnTo>
                    <a:pt x="0" y="69"/>
                  </a:lnTo>
                  <a:lnTo>
                    <a:pt x="12" y="48"/>
                  </a:lnTo>
                  <a:lnTo>
                    <a:pt x="21" y="30"/>
                  </a:lnTo>
                  <a:lnTo>
                    <a:pt x="43" y="16"/>
                  </a:lnTo>
                  <a:lnTo>
                    <a:pt x="58" y="3"/>
                  </a:lnTo>
                  <a:lnTo>
                    <a:pt x="66" y="14"/>
                  </a:lnTo>
                  <a:lnTo>
                    <a:pt x="66" y="28"/>
                  </a:lnTo>
                  <a:lnTo>
                    <a:pt x="78" y="45"/>
                  </a:lnTo>
                  <a:lnTo>
                    <a:pt x="86" y="49"/>
                  </a:lnTo>
                  <a:lnTo>
                    <a:pt x="86" y="41"/>
                  </a:lnTo>
                  <a:lnTo>
                    <a:pt x="86" y="29"/>
                  </a:lnTo>
                  <a:lnTo>
                    <a:pt x="88" y="17"/>
                  </a:lnTo>
                  <a:lnTo>
                    <a:pt x="92" y="13"/>
                  </a:lnTo>
                  <a:lnTo>
                    <a:pt x="98" y="19"/>
                  </a:lnTo>
                  <a:lnTo>
                    <a:pt x="106" y="23"/>
                  </a:lnTo>
                  <a:lnTo>
                    <a:pt x="115" y="22"/>
                  </a:lnTo>
                  <a:lnTo>
                    <a:pt x="120" y="18"/>
                  </a:lnTo>
                  <a:lnTo>
                    <a:pt x="128" y="21"/>
                  </a:lnTo>
                  <a:lnTo>
                    <a:pt x="138" y="38"/>
                  </a:lnTo>
                  <a:lnTo>
                    <a:pt x="134" y="53"/>
                  </a:lnTo>
                  <a:lnTo>
                    <a:pt x="134" y="61"/>
                  </a:lnTo>
                  <a:lnTo>
                    <a:pt x="139" y="65"/>
                  </a:lnTo>
                  <a:lnTo>
                    <a:pt x="148" y="61"/>
                  </a:lnTo>
                  <a:lnTo>
                    <a:pt x="151" y="49"/>
                  </a:lnTo>
                  <a:lnTo>
                    <a:pt x="148" y="24"/>
                  </a:lnTo>
                  <a:lnTo>
                    <a:pt x="152" y="8"/>
                  </a:lnTo>
                  <a:lnTo>
                    <a:pt x="156" y="0"/>
                  </a:lnTo>
                  <a:lnTo>
                    <a:pt x="162" y="6"/>
                  </a:lnTo>
                  <a:lnTo>
                    <a:pt x="172" y="23"/>
                  </a:lnTo>
                  <a:lnTo>
                    <a:pt x="174" y="36"/>
                  </a:lnTo>
                  <a:lnTo>
                    <a:pt x="186" y="78"/>
                  </a:lnTo>
                  <a:lnTo>
                    <a:pt x="189" y="96"/>
                  </a:lnTo>
                  <a:lnTo>
                    <a:pt x="195" y="107"/>
                  </a:lnTo>
                  <a:lnTo>
                    <a:pt x="201" y="113"/>
                  </a:lnTo>
                  <a:lnTo>
                    <a:pt x="215" y="125"/>
                  </a:lnTo>
                  <a:lnTo>
                    <a:pt x="231" y="131"/>
                  </a:lnTo>
                  <a:lnTo>
                    <a:pt x="242" y="132"/>
                  </a:lnTo>
                  <a:lnTo>
                    <a:pt x="242" y="139"/>
                  </a:lnTo>
                  <a:lnTo>
                    <a:pt x="240" y="152"/>
                  </a:lnTo>
                  <a:lnTo>
                    <a:pt x="237" y="152"/>
                  </a:lnTo>
                  <a:lnTo>
                    <a:pt x="234" y="153"/>
                  </a:lnTo>
                  <a:lnTo>
                    <a:pt x="226" y="151"/>
                  </a:lnTo>
                  <a:lnTo>
                    <a:pt x="221" y="151"/>
                  </a:lnTo>
                  <a:lnTo>
                    <a:pt x="219" y="153"/>
                  </a:lnTo>
                  <a:lnTo>
                    <a:pt x="212" y="157"/>
                  </a:lnTo>
                  <a:lnTo>
                    <a:pt x="208" y="160"/>
                  </a:lnTo>
                  <a:lnTo>
                    <a:pt x="207" y="162"/>
                  </a:lnTo>
                  <a:lnTo>
                    <a:pt x="210" y="163"/>
                  </a:lnTo>
                  <a:lnTo>
                    <a:pt x="216" y="163"/>
                  </a:lnTo>
                  <a:lnTo>
                    <a:pt x="223" y="162"/>
                  </a:lnTo>
                  <a:lnTo>
                    <a:pt x="227" y="166"/>
                  </a:lnTo>
                  <a:lnTo>
                    <a:pt x="226" y="176"/>
                  </a:lnTo>
                  <a:lnTo>
                    <a:pt x="215" y="183"/>
                  </a:lnTo>
                  <a:lnTo>
                    <a:pt x="202" y="183"/>
                  </a:lnTo>
                  <a:lnTo>
                    <a:pt x="177" y="172"/>
                  </a:lnTo>
                  <a:lnTo>
                    <a:pt x="162" y="169"/>
                  </a:lnTo>
                  <a:lnTo>
                    <a:pt x="158" y="174"/>
                  </a:lnTo>
                  <a:lnTo>
                    <a:pt x="135" y="181"/>
                  </a:lnTo>
                  <a:lnTo>
                    <a:pt x="106" y="191"/>
                  </a:lnTo>
                  <a:lnTo>
                    <a:pt x="93" y="19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3" name="Freeform 1287"/>
            <p:cNvSpPr>
              <a:spLocks/>
            </p:cNvSpPr>
            <p:nvPr userDrawn="1"/>
          </p:nvSpPr>
          <p:spPr bwMode="auto">
            <a:xfrm>
              <a:off x="4553" y="2463"/>
              <a:ext cx="17" cy="17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5"/>
                </a:cxn>
                <a:cxn ang="0">
                  <a:pos x="8" y="2"/>
                </a:cxn>
                <a:cxn ang="0">
                  <a:pos x="12" y="0"/>
                </a:cxn>
                <a:cxn ang="0">
                  <a:pos x="12" y="2"/>
                </a:cxn>
                <a:cxn ang="0">
                  <a:pos x="16" y="2"/>
                </a:cxn>
                <a:cxn ang="0">
                  <a:pos x="16" y="5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3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3"/>
                </a:cxn>
              </a:cxnLst>
              <a:rect l="0" t="0" r="r" b="b"/>
              <a:pathLst>
                <a:path w="17" h="17">
                  <a:moveTo>
                    <a:pt x="0" y="13"/>
                  </a:moveTo>
                  <a:lnTo>
                    <a:pt x="4" y="10"/>
                  </a:lnTo>
                  <a:lnTo>
                    <a:pt x="4" y="8"/>
                  </a:lnTo>
                  <a:lnTo>
                    <a:pt x="4" y="5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3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4" name="Freeform 1288"/>
            <p:cNvSpPr>
              <a:spLocks/>
            </p:cNvSpPr>
            <p:nvPr userDrawn="1"/>
          </p:nvSpPr>
          <p:spPr bwMode="auto">
            <a:xfrm>
              <a:off x="4566" y="2468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8" y="16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4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5" name="Freeform 1289"/>
            <p:cNvSpPr>
              <a:spLocks/>
            </p:cNvSpPr>
            <p:nvPr userDrawn="1"/>
          </p:nvSpPr>
          <p:spPr bwMode="auto">
            <a:xfrm>
              <a:off x="4552" y="2460"/>
              <a:ext cx="17" cy="1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8" y="16"/>
                </a:cxn>
                <a:cxn ang="0">
                  <a:pos x="16" y="16"/>
                </a:cxn>
                <a:cxn ang="0">
                  <a:pos x="8" y="0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8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6" name="Freeform 1290"/>
            <p:cNvSpPr>
              <a:spLocks/>
            </p:cNvSpPr>
            <p:nvPr userDrawn="1"/>
          </p:nvSpPr>
          <p:spPr bwMode="auto">
            <a:xfrm>
              <a:off x="4716" y="2550"/>
              <a:ext cx="17" cy="1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9"/>
                </a:cxn>
                <a:cxn ang="0">
                  <a:pos x="0" y="1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3" y="9"/>
                </a:cxn>
                <a:cxn ang="0">
                  <a:pos x="16" y="6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3"/>
                </a:cxn>
                <a:cxn ang="0">
                  <a:pos x="0" y="3"/>
                </a:cxn>
              </a:cxnLst>
              <a:rect l="0" t="0" r="r" b="b"/>
              <a:pathLst>
                <a:path w="17" h="17">
                  <a:moveTo>
                    <a:pt x="0" y="3"/>
                  </a:moveTo>
                  <a:lnTo>
                    <a:pt x="0" y="9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3" y="9"/>
                  </a:lnTo>
                  <a:lnTo>
                    <a:pt x="16" y="6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0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7" name="Freeform 1291"/>
            <p:cNvSpPr>
              <a:spLocks/>
            </p:cNvSpPr>
            <p:nvPr userDrawn="1"/>
          </p:nvSpPr>
          <p:spPr bwMode="auto">
            <a:xfrm>
              <a:off x="4714" y="2539"/>
              <a:ext cx="17" cy="17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10" y="16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0" y="0"/>
                </a:cxn>
              </a:cxnLst>
              <a:rect l="0" t="0" r="r" b="b"/>
              <a:pathLst>
                <a:path w="17" h="17">
                  <a:moveTo>
                    <a:pt x="10" y="0"/>
                  </a:moveTo>
                  <a:lnTo>
                    <a:pt x="0" y="4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8" name="Freeform 1292"/>
            <p:cNvSpPr>
              <a:spLocks/>
            </p:cNvSpPr>
            <p:nvPr userDrawn="1"/>
          </p:nvSpPr>
          <p:spPr bwMode="auto">
            <a:xfrm>
              <a:off x="4713" y="2531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16" y="4"/>
                </a:cxn>
                <a:cxn ang="0">
                  <a:pos x="16" y="0"/>
                </a:cxn>
                <a:cxn ang="0">
                  <a:pos x="8" y="0"/>
                </a:cxn>
                <a:cxn ang="0">
                  <a:pos x="0" y="4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16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4"/>
                  </a:lnTo>
                  <a:lnTo>
                    <a:pt x="8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89" name="Freeform 1293"/>
            <p:cNvSpPr>
              <a:spLocks/>
            </p:cNvSpPr>
            <p:nvPr userDrawn="1"/>
          </p:nvSpPr>
          <p:spPr bwMode="auto">
            <a:xfrm>
              <a:off x="4721" y="2556"/>
              <a:ext cx="15" cy="17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6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8" y="16"/>
                </a:cxn>
                <a:cxn ang="0">
                  <a:pos x="16" y="16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0" name="Freeform 1294"/>
            <p:cNvSpPr>
              <a:spLocks/>
            </p:cNvSpPr>
            <p:nvPr userDrawn="1"/>
          </p:nvSpPr>
          <p:spPr bwMode="auto">
            <a:xfrm>
              <a:off x="1968" y="1981"/>
              <a:ext cx="410" cy="194"/>
            </a:xfrm>
            <a:custGeom>
              <a:avLst/>
              <a:gdLst/>
              <a:ahLst/>
              <a:cxnLst>
                <a:cxn ang="0">
                  <a:pos x="355" y="38"/>
                </a:cxn>
                <a:cxn ang="0">
                  <a:pos x="338" y="32"/>
                </a:cxn>
                <a:cxn ang="0">
                  <a:pos x="293" y="51"/>
                </a:cxn>
                <a:cxn ang="0">
                  <a:pos x="253" y="37"/>
                </a:cxn>
                <a:cxn ang="0">
                  <a:pos x="221" y="27"/>
                </a:cxn>
                <a:cxn ang="0">
                  <a:pos x="189" y="27"/>
                </a:cxn>
                <a:cxn ang="0">
                  <a:pos x="182" y="10"/>
                </a:cxn>
                <a:cxn ang="0">
                  <a:pos x="162" y="0"/>
                </a:cxn>
                <a:cxn ang="0">
                  <a:pos x="159" y="10"/>
                </a:cxn>
                <a:cxn ang="0">
                  <a:pos x="154" y="31"/>
                </a:cxn>
                <a:cxn ang="0">
                  <a:pos x="140" y="34"/>
                </a:cxn>
                <a:cxn ang="0">
                  <a:pos x="115" y="33"/>
                </a:cxn>
                <a:cxn ang="0">
                  <a:pos x="91" y="32"/>
                </a:cxn>
                <a:cxn ang="0">
                  <a:pos x="65" y="24"/>
                </a:cxn>
                <a:cxn ang="0">
                  <a:pos x="43" y="23"/>
                </a:cxn>
                <a:cxn ang="0">
                  <a:pos x="19" y="38"/>
                </a:cxn>
                <a:cxn ang="0">
                  <a:pos x="10" y="57"/>
                </a:cxn>
                <a:cxn ang="0">
                  <a:pos x="39" y="88"/>
                </a:cxn>
                <a:cxn ang="0">
                  <a:pos x="47" y="122"/>
                </a:cxn>
                <a:cxn ang="0">
                  <a:pos x="69" y="138"/>
                </a:cxn>
                <a:cxn ang="0">
                  <a:pos x="93" y="151"/>
                </a:cxn>
                <a:cxn ang="0">
                  <a:pos x="107" y="174"/>
                </a:cxn>
                <a:cxn ang="0">
                  <a:pos x="178" y="181"/>
                </a:cxn>
                <a:cxn ang="0">
                  <a:pos x="236" y="183"/>
                </a:cxn>
                <a:cxn ang="0">
                  <a:pos x="277" y="180"/>
                </a:cxn>
                <a:cxn ang="0">
                  <a:pos x="306" y="154"/>
                </a:cxn>
                <a:cxn ang="0">
                  <a:pos x="302" y="137"/>
                </a:cxn>
                <a:cxn ang="0">
                  <a:pos x="334" y="137"/>
                </a:cxn>
                <a:cxn ang="0">
                  <a:pos x="358" y="123"/>
                </a:cxn>
                <a:cxn ang="0">
                  <a:pos x="409" y="100"/>
                </a:cxn>
                <a:cxn ang="0">
                  <a:pos x="393" y="78"/>
                </a:cxn>
                <a:cxn ang="0">
                  <a:pos x="354" y="77"/>
                </a:cxn>
                <a:cxn ang="0">
                  <a:pos x="360" y="59"/>
                </a:cxn>
                <a:cxn ang="0">
                  <a:pos x="367" y="38"/>
                </a:cxn>
              </a:cxnLst>
              <a:rect l="0" t="0" r="r" b="b"/>
              <a:pathLst>
                <a:path w="410" h="193">
                  <a:moveTo>
                    <a:pt x="367" y="38"/>
                  </a:moveTo>
                  <a:lnTo>
                    <a:pt x="355" y="38"/>
                  </a:lnTo>
                  <a:lnTo>
                    <a:pt x="343" y="29"/>
                  </a:lnTo>
                  <a:lnTo>
                    <a:pt x="338" y="32"/>
                  </a:lnTo>
                  <a:lnTo>
                    <a:pt x="319" y="43"/>
                  </a:lnTo>
                  <a:lnTo>
                    <a:pt x="293" y="51"/>
                  </a:lnTo>
                  <a:lnTo>
                    <a:pt x="261" y="45"/>
                  </a:lnTo>
                  <a:lnTo>
                    <a:pt x="253" y="37"/>
                  </a:lnTo>
                  <a:lnTo>
                    <a:pt x="232" y="29"/>
                  </a:lnTo>
                  <a:lnTo>
                    <a:pt x="221" y="27"/>
                  </a:lnTo>
                  <a:lnTo>
                    <a:pt x="204" y="31"/>
                  </a:lnTo>
                  <a:lnTo>
                    <a:pt x="189" y="27"/>
                  </a:lnTo>
                  <a:lnTo>
                    <a:pt x="182" y="19"/>
                  </a:lnTo>
                  <a:lnTo>
                    <a:pt x="182" y="10"/>
                  </a:lnTo>
                  <a:lnTo>
                    <a:pt x="174" y="4"/>
                  </a:lnTo>
                  <a:lnTo>
                    <a:pt x="162" y="0"/>
                  </a:lnTo>
                  <a:lnTo>
                    <a:pt x="158" y="1"/>
                  </a:lnTo>
                  <a:lnTo>
                    <a:pt x="159" y="10"/>
                  </a:lnTo>
                  <a:lnTo>
                    <a:pt x="159" y="18"/>
                  </a:lnTo>
                  <a:lnTo>
                    <a:pt x="154" y="31"/>
                  </a:lnTo>
                  <a:lnTo>
                    <a:pt x="148" y="34"/>
                  </a:lnTo>
                  <a:lnTo>
                    <a:pt x="140" y="34"/>
                  </a:lnTo>
                  <a:lnTo>
                    <a:pt x="133" y="34"/>
                  </a:lnTo>
                  <a:lnTo>
                    <a:pt x="115" y="33"/>
                  </a:lnTo>
                  <a:lnTo>
                    <a:pt x="103" y="32"/>
                  </a:lnTo>
                  <a:lnTo>
                    <a:pt x="91" y="32"/>
                  </a:lnTo>
                  <a:lnTo>
                    <a:pt x="81" y="29"/>
                  </a:lnTo>
                  <a:lnTo>
                    <a:pt x="65" y="24"/>
                  </a:lnTo>
                  <a:lnTo>
                    <a:pt x="52" y="22"/>
                  </a:lnTo>
                  <a:lnTo>
                    <a:pt x="43" y="23"/>
                  </a:lnTo>
                  <a:lnTo>
                    <a:pt x="31" y="30"/>
                  </a:lnTo>
                  <a:lnTo>
                    <a:pt x="19" y="38"/>
                  </a:lnTo>
                  <a:lnTo>
                    <a:pt x="0" y="49"/>
                  </a:lnTo>
                  <a:lnTo>
                    <a:pt x="10" y="57"/>
                  </a:lnTo>
                  <a:lnTo>
                    <a:pt x="26" y="74"/>
                  </a:lnTo>
                  <a:lnTo>
                    <a:pt x="39" y="88"/>
                  </a:lnTo>
                  <a:lnTo>
                    <a:pt x="44" y="108"/>
                  </a:lnTo>
                  <a:lnTo>
                    <a:pt x="47" y="122"/>
                  </a:lnTo>
                  <a:lnTo>
                    <a:pt x="56" y="132"/>
                  </a:lnTo>
                  <a:lnTo>
                    <a:pt x="69" y="138"/>
                  </a:lnTo>
                  <a:lnTo>
                    <a:pt x="88" y="146"/>
                  </a:lnTo>
                  <a:lnTo>
                    <a:pt x="93" y="151"/>
                  </a:lnTo>
                  <a:lnTo>
                    <a:pt x="98" y="163"/>
                  </a:lnTo>
                  <a:lnTo>
                    <a:pt x="107" y="174"/>
                  </a:lnTo>
                  <a:lnTo>
                    <a:pt x="160" y="176"/>
                  </a:lnTo>
                  <a:lnTo>
                    <a:pt x="178" y="181"/>
                  </a:lnTo>
                  <a:lnTo>
                    <a:pt x="220" y="192"/>
                  </a:lnTo>
                  <a:lnTo>
                    <a:pt x="236" y="183"/>
                  </a:lnTo>
                  <a:lnTo>
                    <a:pt x="260" y="182"/>
                  </a:lnTo>
                  <a:lnTo>
                    <a:pt x="277" y="180"/>
                  </a:lnTo>
                  <a:lnTo>
                    <a:pt x="293" y="164"/>
                  </a:lnTo>
                  <a:lnTo>
                    <a:pt x="306" y="154"/>
                  </a:lnTo>
                  <a:lnTo>
                    <a:pt x="301" y="146"/>
                  </a:lnTo>
                  <a:lnTo>
                    <a:pt x="302" y="137"/>
                  </a:lnTo>
                  <a:lnTo>
                    <a:pt x="313" y="131"/>
                  </a:lnTo>
                  <a:lnTo>
                    <a:pt x="334" y="137"/>
                  </a:lnTo>
                  <a:lnTo>
                    <a:pt x="340" y="126"/>
                  </a:lnTo>
                  <a:lnTo>
                    <a:pt x="358" y="123"/>
                  </a:lnTo>
                  <a:lnTo>
                    <a:pt x="373" y="107"/>
                  </a:lnTo>
                  <a:lnTo>
                    <a:pt x="409" y="100"/>
                  </a:lnTo>
                  <a:lnTo>
                    <a:pt x="409" y="94"/>
                  </a:lnTo>
                  <a:lnTo>
                    <a:pt x="393" y="78"/>
                  </a:lnTo>
                  <a:lnTo>
                    <a:pt x="354" y="82"/>
                  </a:lnTo>
                  <a:lnTo>
                    <a:pt x="354" y="77"/>
                  </a:lnTo>
                  <a:lnTo>
                    <a:pt x="360" y="69"/>
                  </a:lnTo>
                  <a:lnTo>
                    <a:pt x="360" y="59"/>
                  </a:lnTo>
                  <a:lnTo>
                    <a:pt x="366" y="46"/>
                  </a:lnTo>
                  <a:lnTo>
                    <a:pt x="367" y="3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1" name="Freeform 1295"/>
            <p:cNvSpPr>
              <a:spLocks/>
            </p:cNvSpPr>
            <p:nvPr userDrawn="1"/>
          </p:nvSpPr>
          <p:spPr bwMode="auto">
            <a:xfrm>
              <a:off x="2386" y="2432"/>
              <a:ext cx="28" cy="50"/>
            </a:xfrm>
            <a:custGeom>
              <a:avLst/>
              <a:gdLst/>
              <a:ahLst/>
              <a:cxnLst>
                <a:cxn ang="0">
                  <a:pos x="8" y="49"/>
                </a:cxn>
                <a:cxn ang="0">
                  <a:pos x="11" y="44"/>
                </a:cxn>
                <a:cxn ang="0">
                  <a:pos x="11" y="39"/>
                </a:cxn>
                <a:cxn ang="0">
                  <a:pos x="15" y="35"/>
                </a:cxn>
                <a:cxn ang="0">
                  <a:pos x="19" y="26"/>
                </a:cxn>
                <a:cxn ang="0">
                  <a:pos x="17" y="20"/>
                </a:cxn>
                <a:cxn ang="0">
                  <a:pos x="19" y="16"/>
                </a:cxn>
                <a:cxn ang="0">
                  <a:pos x="25" y="10"/>
                </a:cxn>
                <a:cxn ang="0">
                  <a:pos x="27" y="4"/>
                </a:cxn>
                <a:cxn ang="0">
                  <a:pos x="24" y="0"/>
                </a:cxn>
                <a:cxn ang="0">
                  <a:pos x="13" y="5"/>
                </a:cxn>
                <a:cxn ang="0">
                  <a:pos x="5" y="14"/>
                </a:cxn>
                <a:cxn ang="0">
                  <a:pos x="0" y="30"/>
                </a:cxn>
                <a:cxn ang="0">
                  <a:pos x="0" y="37"/>
                </a:cxn>
                <a:cxn ang="0">
                  <a:pos x="5" y="45"/>
                </a:cxn>
                <a:cxn ang="0">
                  <a:pos x="6" y="48"/>
                </a:cxn>
                <a:cxn ang="0">
                  <a:pos x="8" y="49"/>
                </a:cxn>
              </a:cxnLst>
              <a:rect l="0" t="0" r="r" b="b"/>
              <a:pathLst>
                <a:path w="28" h="50">
                  <a:moveTo>
                    <a:pt x="8" y="49"/>
                  </a:moveTo>
                  <a:lnTo>
                    <a:pt x="11" y="44"/>
                  </a:lnTo>
                  <a:lnTo>
                    <a:pt x="11" y="39"/>
                  </a:lnTo>
                  <a:lnTo>
                    <a:pt x="15" y="35"/>
                  </a:lnTo>
                  <a:lnTo>
                    <a:pt x="19" y="26"/>
                  </a:lnTo>
                  <a:lnTo>
                    <a:pt x="17" y="20"/>
                  </a:lnTo>
                  <a:lnTo>
                    <a:pt x="19" y="16"/>
                  </a:lnTo>
                  <a:lnTo>
                    <a:pt x="25" y="10"/>
                  </a:lnTo>
                  <a:lnTo>
                    <a:pt x="27" y="4"/>
                  </a:lnTo>
                  <a:lnTo>
                    <a:pt x="24" y="0"/>
                  </a:lnTo>
                  <a:lnTo>
                    <a:pt x="13" y="5"/>
                  </a:lnTo>
                  <a:lnTo>
                    <a:pt x="5" y="14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5" y="45"/>
                  </a:lnTo>
                  <a:lnTo>
                    <a:pt x="6" y="48"/>
                  </a:lnTo>
                  <a:lnTo>
                    <a:pt x="8" y="4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2" name="Freeform 1296"/>
            <p:cNvSpPr>
              <a:spLocks/>
            </p:cNvSpPr>
            <p:nvPr userDrawn="1"/>
          </p:nvSpPr>
          <p:spPr bwMode="auto">
            <a:xfrm>
              <a:off x="2292" y="2474"/>
              <a:ext cx="17" cy="17"/>
            </a:xfrm>
            <a:custGeom>
              <a:avLst/>
              <a:gdLst/>
              <a:ahLst/>
              <a:cxnLst>
                <a:cxn ang="0">
                  <a:pos x="16" y="9"/>
                </a:cxn>
                <a:cxn ang="0">
                  <a:pos x="16" y="6"/>
                </a:cxn>
                <a:cxn ang="0">
                  <a:pos x="16" y="3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2" y="12"/>
                </a:cxn>
                <a:cxn ang="0">
                  <a:pos x="2" y="16"/>
                </a:cxn>
                <a:cxn ang="0">
                  <a:pos x="5" y="16"/>
                </a:cxn>
                <a:cxn ang="0">
                  <a:pos x="8" y="16"/>
                </a:cxn>
                <a:cxn ang="0">
                  <a:pos x="10" y="16"/>
                </a:cxn>
                <a:cxn ang="0">
                  <a:pos x="13" y="16"/>
                </a:cxn>
                <a:cxn ang="0">
                  <a:pos x="13" y="12"/>
                </a:cxn>
                <a:cxn ang="0">
                  <a:pos x="16" y="12"/>
                </a:cxn>
                <a:cxn ang="0">
                  <a:pos x="16" y="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lnTo>
                    <a:pt x="16" y="6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9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3" y="16"/>
                  </a:lnTo>
                  <a:lnTo>
                    <a:pt x="13" y="12"/>
                  </a:lnTo>
                  <a:lnTo>
                    <a:pt x="16" y="12"/>
                  </a:lnTo>
                  <a:lnTo>
                    <a:pt x="16" y="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3" name="Freeform 1297"/>
            <p:cNvSpPr>
              <a:spLocks/>
            </p:cNvSpPr>
            <p:nvPr userDrawn="1"/>
          </p:nvSpPr>
          <p:spPr bwMode="auto">
            <a:xfrm>
              <a:off x="2537" y="2190"/>
              <a:ext cx="133" cy="118"/>
            </a:xfrm>
            <a:custGeom>
              <a:avLst/>
              <a:gdLst/>
              <a:ahLst/>
              <a:cxnLst>
                <a:cxn ang="0">
                  <a:pos x="6" y="111"/>
                </a:cxn>
                <a:cxn ang="0">
                  <a:pos x="18" y="105"/>
                </a:cxn>
                <a:cxn ang="0">
                  <a:pos x="33" y="104"/>
                </a:cxn>
                <a:cxn ang="0">
                  <a:pos x="41" y="108"/>
                </a:cxn>
                <a:cxn ang="0">
                  <a:pos x="48" y="109"/>
                </a:cxn>
                <a:cxn ang="0">
                  <a:pos x="54" y="117"/>
                </a:cxn>
                <a:cxn ang="0">
                  <a:pos x="75" y="105"/>
                </a:cxn>
                <a:cxn ang="0">
                  <a:pos x="85" y="95"/>
                </a:cxn>
                <a:cxn ang="0">
                  <a:pos x="111" y="91"/>
                </a:cxn>
                <a:cxn ang="0">
                  <a:pos x="110" y="76"/>
                </a:cxn>
                <a:cxn ang="0">
                  <a:pos x="120" y="52"/>
                </a:cxn>
                <a:cxn ang="0">
                  <a:pos x="132" y="22"/>
                </a:cxn>
                <a:cxn ang="0">
                  <a:pos x="125" y="2"/>
                </a:cxn>
                <a:cxn ang="0">
                  <a:pos x="114" y="0"/>
                </a:cxn>
                <a:cxn ang="0">
                  <a:pos x="108" y="14"/>
                </a:cxn>
                <a:cxn ang="0">
                  <a:pos x="101" y="34"/>
                </a:cxn>
                <a:cxn ang="0">
                  <a:pos x="86" y="57"/>
                </a:cxn>
                <a:cxn ang="0">
                  <a:pos x="67" y="69"/>
                </a:cxn>
                <a:cxn ang="0">
                  <a:pos x="59" y="77"/>
                </a:cxn>
                <a:cxn ang="0">
                  <a:pos x="52" y="86"/>
                </a:cxn>
                <a:cxn ang="0">
                  <a:pos x="47" y="89"/>
                </a:cxn>
                <a:cxn ang="0">
                  <a:pos x="38" y="92"/>
                </a:cxn>
                <a:cxn ang="0">
                  <a:pos x="21" y="93"/>
                </a:cxn>
                <a:cxn ang="0">
                  <a:pos x="9" y="93"/>
                </a:cxn>
                <a:cxn ang="0">
                  <a:pos x="0" y="103"/>
                </a:cxn>
                <a:cxn ang="0">
                  <a:pos x="6" y="111"/>
                </a:cxn>
              </a:cxnLst>
              <a:rect l="0" t="0" r="r" b="b"/>
              <a:pathLst>
                <a:path w="133" h="118">
                  <a:moveTo>
                    <a:pt x="6" y="111"/>
                  </a:moveTo>
                  <a:lnTo>
                    <a:pt x="18" y="105"/>
                  </a:lnTo>
                  <a:lnTo>
                    <a:pt x="33" y="104"/>
                  </a:lnTo>
                  <a:lnTo>
                    <a:pt x="41" y="108"/>
                  </a:lnTo>
                  <a:lnTo>
                    <a:pt x="48" y="109"/>
                  </a:lnTo>
                  <a:lnTo>
                    <a:pt x="54" y="117"/>
                  </a:lnTo>
                  <a:lnTo>
                    <a:pt x="75" y="105"/>
                  </a:lnTo>
                  <a:lnTo>
                    <a:pt x="85" y="95"/>
                  </a:lnTo>
                  <a:lnTo>
                    <a:pt x="111" y="91"/>
                  </a:lnTo>
                  <a:lnTo>
                    <a:pt x="110" y="76"/>
                  </a:lnTo>
                  <a:lnTo>
                    <a:pt x="120" y="52"/>
                  </a:lnTo>
                  <a:lnTo>
                    <a:pt x="132" y="22"/>
                  </a:lnTo>
                  <a:lnTo>
                    <a:pt x="125" y="2"/>
                  </a:lnTo>
                  <a:lnTo>
                    <a:pt x="114" y="0"/>
                  </a:lnTo>
                  <a:lnTo>
                    <a:pt x="108" y="14"/>
                  </a:lnTo>
                  <a:lnTo>
                    <a:pt x="101" y="34"/>
                  </a:lnTo>
                  <a:lnTo>
                    <a:pt x="86" y="57"/>
                  </a:lnTo>
                  <a:lnTo>
                    <a:pt x="67" y="69"/>
                  </a:lnTo>
                  <a:lnTo>
                    <a:pt x="59" y="77"/>
                  </a:lnTo>
                  <a:lnTo>
                    <a:pt x="52" y="86"/>
                  </a:lnTo>
                  <a:lnTo>
                    <a:pt x="47" y="89"/>
                  </a:lnTo>
                  <a:lnTo>
                    <a:pt x="38" y="92"/>
                  </a:lnTo>
                  <a:lnTo>
                    <a:pt x="21" y="93"/>
                  </a:lnTo>
                  <a:lnTo>
                    <a:pt x="9" y="93"/>
                  </a:lnTo>
                  <a:lnTo>
                    <a:pt x="0" y="103"/>
                  </a:lnTo>
                  <a:lnTo>
                    <a:pt x="6" y="11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4" name="Freeform 1298"/>
            <p:cNvSpPr>
              <a:spLocks/>
            </p:cNvSpPr>
            <p:nvPr userDrawn="1"/>
          </p:nvSpPr>
          <p:spPr bwMode="auto">
            <a:xfrm>
              <a:off x="2641" y="2106"/>
              <a:ext cx="86" cy="73"/>
            </a:xfrm>
            <a:custGeom>
              <a:avLst/>
              <a:gdLst/>
              <a:ahLst/>
              <a:cxnLst>
                <a:cxn ang="0">
                  <a:pos x="3" y="72"/>
                </a:cxn>
                <a:cxn ang="0">
                  <a:pos x="9" y="67"/>
                </a:cxn>
                <a:cxn ang="0">
                  <a:pos x="9" y="62"/>
                </a:cxn>
                <a:cxn ang="0">
                  <a:pos x="9" y="56"/>
                </a:cxn>
                <a:cxn ang="0">
                  <a:pos x="17" y="54"/>
                </a:cxn>
                <a:cxn ang="0">
                  <a:pos x="24" y="55"/>
                </a:cxn>
                <a:cxn ang="0">
                  <a:pos x="28" y="57"/>
                </a:cxn>
                <a:cxn ang="0">
                  <a:pos x="38" y="59"/>
                </a:cxn>
                <a:cxn ang="0">
                  <a:pos x="40" y="60"/>
                </a:cxn>
                <a:cxn ang="0">
                  <a:pos x="44" y="60"/>
                </a:cxn>
                <a:cxn ang="0">
                  <a:pos x="45" y="59"/>
                </a:cxn>
                <a:cxn ang="0">
                  <a:pos x="45" y="56"/>
                </a:cxn>
                <a:cxn ang="0">
                  <a:pos x="45" y="51"/>
                </a:cxn>
                <a:cxn ang="0">
                  <a:pos x="47" y="49"/>
                </a:cxn>
                <a:cxn ang="0">
                  <a:pos x="53" y="48"/>
                </a:cxn>
                <a:cxn ang="0">
                  <a:pos x="61" y="45"/>
                </a:cxn>
                <a:cxn ang="0">
                  <a:pos x="66" y="42"/>
                </a:cxn>
                <a:cxn ang="0">
                  <a:pos x="74" y="43"/>
                </a:cxn>
                <a:cxn ang="0">
                  <a:pos x="79" y="40"/>
                </a:cxn>
                <a:cxn ang="0">
                  <a:pos x="76" y="34"/>
                </a:cxn>
                <a:cxn ang="0">
                  <a:pos x="77" y="27"/>
                </a:cxn>
                <a:cxn ang="0">
                  <a:pos x="85" y="17"/>
                </a:cxn>
                <a:cxn ang="0">
                  <a:pos x="78" y="17"/>
                </a:cxn>
                <a:cxn ang="0">
                  <a:pos x="72" y="18"/>
                </a:cxn>
                <a:cxn ang="0">
                  <a:pos x="65" y="23"/>
                </a:cxn>
                <a:cxn ang="0">
                  <a:pos x="56" y="23"/>
                </a:cxn>
                <a:cxn ang="0">
                  <a:pos x="40" y="15"/>
                </a:cxn>
                <a:cxn ang="0">
                  <a:pos x="25" y="0"/>
                </a:cxn>
                <a:cxn ang="0">
                  <a:pos x="22" y="0"/>
                </a:cxn>
                <a:cxn ang="0">
                  <a:pos x="22" y="19"/>
                </a:cxn>
                <a:cxn ang="0">
                  <a:pos x="17" y="31"/>
                </a:cxn>
                <a:cxn ang="0">
                  <a:pos x="0" y="54"/>
                </a:cxn>
                <a:cxn ang="0">
                  <a:pos x="0" y="65"/>
                </a:cxn>
                <a:cxn ang="0">
                  <a:pos x="3" y="72"/>
                </a:cxn>
              </a:cxnLst>
              <a:rect l="0" t="0" r="r" b="b"/>
              <a:pathLst>
                <a:path w="86" h="73">
                  <a:moveTo>
                    <a:pt x="3" y="72"/>
                  </a:moveTo>
                  <a:lnTo>
                    <a:pt x="9" y="67"/>
                  </a:lnTo>
                  <a:lnTo>
                    <a:pt x="9" y="62"/>
                  </a:lnTo>
                  <a:lnTo>
                    <a:pt x="9" y="56"/>
                  </a:lnTo>
                  <a:lnTo>
                    <a:pt x="17" y="54"/>
                  </a:lnTo>
                  <a:lnTo>
                    <a:pt x="24" y="55"/>
                  </a:lnTo>
                  <a:lnTo>
                    <a:pt x="28" y="57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4" y="60"/>
                  </a:lnTo>
                  <a:lnTo>
                    <a:pt x="45" y="59"/>
                  </a:lnTo>
                  <a:lnTo>
                    <a:pt x="45" y="56"/>
                  </a:lnTo>
                  <a:lnTo>
                    <a:pt x="45" y="51"/>
                  </a:lnTo>
                  <a:lnTo>
                    <a:pt x="47" y="49"/>
                  </a:lnTo>
                  <a:lnTo>
                    <a:pt x="53" y="48"/>
                  </a:lnTo>
                  <a:lnTo>
                    <a:pt x="61" y="45"/>
                  </a:lnTo>
                  <a:lnTo>
                    <a:pt x="66" y="42"/>
                  </a:lnTo>
                  <a:lnTo>
                    <a:pt x="74" y="43"/>
                  </a:lnTo>
                  <a:lnTo>
                    <a:pt x="79" y="40"/>
                  </a:lnTo>
                  <a:lnTo>
                    <a:pt x="76" y="34"/>
                  </a:lnTo>
                  <a:lnTo>
                    <a:pt x="77" y="27"/>
                  </a:lnTo>
                  <a:lnTo>
                    <a:pt x="85" y="17"/>
                  </a:lnTo>
                  <a:lnTo>
                    <a:pt x="78" y="17"/>
                  </a:lnTo>
                  <a:lnTo>
                    <a:pt x="72" y="18"/>
                  </a:lnTo>
                  <a:lnTo>
                    <a:pt x="65" y="23"/>
                  </a:lnTo>
                  <a:lnTo>
                    <a:pt x="56" y="23"/>
                  </a:lnTo>
                  <a:lnTo>
                    <a:pt x="40" y="15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31"/>
                  </a:lnTo>
                  <a:lnTo>
                    <a:pt x="0" y="54"/>
                  </a:lnTo>
                  <a:lnTo>
                    <a:pt x="0" y="65"/>
                  </a:lnTo>
                  <a:lnTo>
                    <a:pt x="3" y="7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5" name="Freeform 1299"/>
            <p:cNvSpPr>
              <a:spLocks/>
            </p:cNvSpPr>
            <p:nvPr userDrawn="1"/>
          </p:nvSpPr>
          <p:spPr bwMode="auto">
            <a:xfrm>
              <a:off x="2519" y="2298"/>
              <a:ext cx="24" cy="41"/>
            </a:xfrm>
            <a:custGeom>
              <a:avLst/>
              <a:gdLst/>
              <a:ahLst/>
              <a:cxnLst>
                <a:cxn ang="0">
                  <a:pos x="13" y="41"/>
                </a:cxn>
                <a:cxn ang="0">
                  <a:pos x="23" y="24"/>
                </a:cxn>
                <a:cxn ang="0">
                  <a:pos x="19" y="11"/>
                </a:cxn>
                <a:cxn ang="0">
                  <a:pos x="15" y="2"/>
                </a:cxn>
                <a:cxn ang="0">
                  <a:pos x="5" y="0"/>
                </a:cxn>
                <a:cxn ang="0">
                  <a:pos x="0" y="9"/>
                </a:cxn>
                <a:cxn ang="0">
                  <a:pos x="1" y="14"/>
                </a:cxn>
                <a:cxn ang="0">
                  <a:pos x="9" y="15"/>
                </a:cxn>
                <a:cxn ang="0">
                  <a:pos x="7" y="22"/>
                </a:cxn>
                <a:cxn ang="0">
                  <a:pos x="3" y="27"/>
                </a:cxn>
                <a:cxn ang="0">
                  <a:pos x="3" y="32"/>
                </a:cxn>
                <a:cxn ang="0">
                  <a:pos x="6" y="37"/>
                </a:cxn>
                <a:cxn ang="0">
                  <a:pos x="13" y="41"/>
                </a:cxn>
              </a:cxnLst>
              <a:rect l="0" t="0" r="r" b="b"/>
              <a:pathLst>
                <a:path w="24" h="42">
                  <a:moveTo>
                    <a:pt x="13" y="41"/>
                  </a:moveTo>
                  <a:lnTo>
                    <a:pt x="23" y="24"/>
                  </a:lnTo>
                  <a:lnTo>
                    <a:pt x="19" y="11"/>
                  </a:lnTo>
                  <a:lnTo>
                    <a:pt x="15" y="2"/>
                  </a:lnTo>
                  <a:lnTo>
                    <a:pt x="5" y="0"/>
                  </a:lnTo>
                  <a:lnTo>
                    <a:pt x="0" y="9"/>
                  </a:lnTo>
                  <a:lnTo>
                    <a:pt x="1" y="14"/>
                  </a:lnTo>
                  <a:lnTo>
                    <a:pt x="9" y="15"/>
                  </a:lnTo>
                  <a:lnTo>
                    <a:pt x="7" y="22"/>
                  </a:lnTo>
                  <a:lnTo>
                    <a:pt x="3" y="27"/>
                  </a:lnTo>
                  <a:lnTo>
                    <a:pt x="3" y="32"/>
                  </a:lnTo>
                  <a:lnTo>
                    <a:pt x="6" y="37"/>
                  </a:lnTo>
                  <a:lnTo>
                    <a:pt x="13" y="4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6" name="Freeform 1300"/>
            <p:cNvSpPr>
              <a:spLocks/>
            </p:cNvSpPr>
            <p:nvPr userDrawn="1"/>
          </p:nvSpPr>
          <p:spPr bwMode="auto">
            <a:xfrm>
              <a:off x="2545" y="2298"/>
              <a:ext cx="37" cy="20"/>
            </a:xfrm>
            <a:custGeom>
              <a:avLst/>
              <a:gdLst/>
              <a:ahLst/>
              <a:cxnLst>
                <a:cxn ang="0">
                  <a:pos x="9" y="17"/>
                </a:cxn>
                <a:cxn ang="0">
                  <a:pos x="13" y="11"/>
                </a:cxn>
                <a:cxn ang="0">
                  <a:pos x="17" y="12"/>
                </a:cxn>
                <a:cxn ang="0">
                  <a:pos x="22" y="13"/>
                </a:cxn>
                <a:cxn ang="0">
                  <a:pos x="32" y="10"/>
                </a:cxn>
                <a:cxn ang="0">
                  <a:pos x="36" y="5"/>
                </a:cxn>
                <a:cxn ang="0">
                  <a:pos x="27" y="0"/>
                </a:cxn>
                <a:cxn ang="0">
                  <a:pos x="13" y="1"/>
                </a:cxn>
                <a:cxn ang="0">
                  <a:pos x="0" y="7"/>
                </a:cxn>
                <a:cxn ang="0">
                  <a:pos x="2" y="11"/>
                </a:cxn>
                <a:cxn ang="0">
                  <a:pos x="3" y="18"/>
                </a:cxn>
                <a:cxn ang="0">
                  <a:pos x="9" y="17"/>
                </a:cxn>
              </a:cxnLst>
              <a:rect l="0" t="0" r="r" b="b"/>
              <a:pathLst>
                <a:path w="37" h="19">
                  <a:moveTo>
                    <a:pt x="9" y="17"/>
                  </a:moveTo>
                  <a:lnTo>
                    <a:pt x="13" y="11"/>
                  </a:lnTo>
                  <a:lnTo>
                    <a:pt x="17" y="12"/>
                  </a:lnTo>
                  <a:lnTo>
                    <a:pt x="22" y="13"/>
                  </a:lnTo>
                  <a:lnTo>
                    <a:pt x="32" y="10"/>
                  </a:lnTo>
                  <a:lnTo>
                    <a:pt x="36" y="5"/>
                  </a:lnTo>
                  <a:lnTo>
                    <a:pt x="27" y="0"/>
                  </a:lnTo>
                  <a:lnTo>
                    <a:pt x="13" y="1"/>
                  </a:lnTo>
                  <a:lnTo>
                    <a:pt x="0" y="7"/>
                  </a:lnTo>
                  <a:lnTo>
                    <a:pt x="2" y="11"/>
                  </a:lnTo>
                  <a:lnTo>
                    <a:pt x="3" y="18"/>
                  </a:lnTo>
                  <a:lnTo>
                    <a:pt x="9" y="1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7" name="Freeform 1301"/>
            <p:cNvSpPr>
              <a:spLocks/>
            </p:cNvSpPr>
            <p:nvPr userDrawn="1"/>
          </p:nvSpPr>
          <p:spPr bwMode="auto">
            <a:xfrm>
              <a:off x="1758" y="1938"/>
              <a:ext cx="818" cy="551"/>
            </a:xfrm>
            <a:custGeom>
              <a:avLst/>
              <a:gdLst/>
              <a:ahLst/>
              <a:cxnLst>
                <a:cxn ang="0">
                  <a:pos x="624" y="481"/>
                </a:cxn>
                <a:cxn ang="0">
                  <a:pos x="636" y="412"/>
                </a:cxn>
                <a:cxn ang="0">
                  <a:pos x="629" y="356"/>
                </a:cxn>
                <a:cxn ang="0">
                  <a:pos x="651" y="316"/>
                </a:cxn>
                <a:cxn ang="0">
                  <a:pos x="611" y="312"/>
                </a:cxn>
                <a:cxn ang="0">
                  <a:pos x="613" y="278"/>
                </a:cxn>
                <a:cxn ang="0">
                  <a:pos x="664" y="265"/>
                </a:cxn>
                <a:cxn ang="0">
                  <a:pos x="698" y="262"/>
                </a:cxn>
                <a:cxn ang="0">
                  <a:pos x="703" y="256"/>
                </a:cxn>
                <a:cxn ang="0">
                  <a:pos x="707" y="254"/>
                </a:cxn>
                <a:cxn ang="0">
                  <a:pos x="711" y="252"/>
                </a:cxn>
                <a:cxn ang="0">
                  <a:pos x="713" y="250"/>
                </a:cxn>
                <a:cxn ang="0">
                  <a:pos x="714" y="248"/>
                </a:cxn>
                <a:cxn ang="0">
                  <a:pos x="724" y="240"/>
                </a:cxn>
                <a:cxn ang="0">
                  <a:pos x="726" y="235"/>
                </a:cxn>
                <a:cxn ang="0">
                  <a:pos x="729" y="234"/>
                </a:cxn>
                <a:cxn ang="0">
                  <a:pos x="731" y="235"/>
                </a:cxn>
                <a:cxn ang="0">
                  <a:pos x="735" y="238"/>
                </a:cxn>
                <a:cxn ang="0">
                  <a:pos x="744" y="239"/>
                </a:cxn>
                <a:cxn ang="0">
                  <a:pos x="744" y="234"/>
                </a:cxn>
                <a:cxn ang="0">
                  <a:pos x="744" y="229"/>
                </a:cxn>
                <a:cxn ang="0">
                  <a:pos x="750" y="228"/>
                </a:cxn>
                <a:cxn ang="0">
                  <a:pos x="757" y="224"/>
                </a:cxn>
                <a:cxn ang="0">
                  <a:pos x="763" y="219"/>
                </a:cxn>
                <a:cxn ang="0">
                  <a:pos x="766" y="213"/>
                </a:cxn>
                <a:cxn ang="0">
                  <a:pos x="771" y="198"/>
                </a:cxn>
                <a:cxn ang="0">
                  <a:pos x="805" y="145"/>
                </a:cxn>
                <a:cxn ang="0">
                  <a:pos x="757" y="102"/>
                </a:cxn>
                <a:cxn ang="0">
                  <a:pos x="709" y="37"/>
                </a:cxn>
                <a:cxn ang="0">
                  <a:pos x="627" y="15"/>
                </a:cxn>
                <a:cxn ang="0">
                  <a:pos x="592" y="85"/>
                </a:cxn>
                <a:cxn ang="0">
                  <a:pos x="564" y="124"/>
                </a:cxn>
                <a:cxn ang="0">
                  <a:pos x="550" y="168"/>
                </a:cxn>
                <a:cxn ang="0">
                  <a:pos x="503" y="206"/>
                </a:cxn>
                <a:cxn ang="0">
                  <a:pos x="370" y="218"/>
                </a:cxn>
                <a:cxn ang="0">
                  <a:pos x="266" y="174"/>
                </a:cxn>
                <a:cxn ang="0">
                  <a:pos x="210" y="91"/>
                </a:cxn>
                <a:cxn ang="0">
                  <a:pos x="136" y="133"/>
                </a:cxn>
                <a:cxn ang="0">
                  <a:pos x="97" y="187"/>
                </a:cxn>
                <a:cxn ang="0">
                  <a:pos x="70" y="233"/>
                </a:cxn>
                <a:cxn ang="0">
                  <a:pos x="37" y="256"/>
                </a:cxn>
                <a:cxn ang="0">
                  <a:pos x="28" y="267"/>
                </a:cxn>
                <a:cxn ang="0">
                  <a:pos x="16" y="287"/>
                </a:cxn>
                <a:cxn ang="0">
                  <a:pos x="62" y="313"/>
                </a:cxn>
                <a:cxn ang="0">
                  <a:pos x="98" y="359"/>
                </a:cxn>
                <a:cxn ang="0">
                  <a:pos x="100" y="388"/>
                </a:cxn>
                <a:cxn ang="0">
                  <a:pos x="96" y="396"/>
                </a:cxn>
                <a:cxn ang="0">
                  <a:pos x="131" y="433"/>
                </a:cxn>
                <a:cxn ang="0">
                  <a:pos x="206" y="452"/>
                </a:cxn>
                <a:cxn ang="0">
                  <a:pos x="224" y="450"/>
                </a:cxn>
                <a:cxn ang="0">
                  <a:pos x="249" y="454"/>
                </a:cxn>
                <a:cxn ang="0">
                  <a:pos x="316" y="447"/>
                </a:cxn>
                <a:cxn ang="0">
                  <a:pos x="341" y="473"/>
                </a:cxn>
                <a:cxn ang="0">
                  <a:pos x="342" y="512"/>
                </a:cxn>
                <a:cxn ang="0">
                  <a:pos x="382" y="549"/>
                </a:cxn>
                <a:cxn ang="0">
                  <a:pos x="407" y="531"/>
                </a:cxn>
                <a:cxn ang="0">
                  <a:pos x="447" y="528"/>
                </a:cxn>
                <a:cxn ang="0">
                  <a:pos x="491" y="545"/>
                </a:cxn>
                <a:cxn ang="0">
                  <a:pos x="536" y="540"/>
                </a:cxn>
                <a:cxn ang="0">
                  <a:pos x="535" y="536"/>
                </a:cxn>
                <a:cxn ang="0">
                  <a:pos x="539" y="536"/>
                </a:cxn>
                <a:cxn ang="0">
                  <a:pos x="539" y="540"/>
                </a:cxn>
              </a:cxnLst>
              <a:rect l="0" t="0" r="r" b="b"/>
              <a:pathLst>
                <a:path w="818" h="550">
                  <a:moveTo>
                    <a:pt x="539" y="540"/>
                  </a:moveTo>
                  <a:lnTo>
                    <a:pt x="554" y="536"/>
                  </a:lnTo>
                  <a:lnTo>
                    <a:pt x="568" y="530"/>
                  </a:lnTo>
                  <a:lnTo>
                    <a:pt x="584" y="528"/>
                  </a:lnTo>
                  <a:lnTo>
                    <a:pt x="610" y="506"/>
                  </a:lnTo>
                  <a:lnTo>
                    <a:pt x="624" y="481"/>
                  </a:lnTo>
                  <a:lnTo>
                    <a:pt x="635" y="458"/>
                  </a:lnTo>
                  <a:lnTo>
                    <a:pt x="644" y="447"/>
                  </a:lnTo>
                  <a:lnTo>
                    <a:pt x="655" y="425"/>
                  </a:lnTo>
                  <a:lnTo>
                    <a:pt x="647" y="421"/>
                  </a:lnTo>
                  <a:lnTo>
                    <a:pt x="631" y="419"/>
                  </a:lnTo>
                  <a:lnTo>
                    <a:pt x="636" y="412"/>
                  </a:lnTo>
                  <a:lnTo>
                    <a:pt x="638" y="399"/>
                  </a:lnTo>
                  <a:lnTo>
                    <a:pt x="649" y="395"/>
                  </a:lnTo>
                  <a:lnTo>
                    <a:pt x="650" y="392"/>
                  </a:lnTo>
                  <a:lnTo>
                    <a:pt x="641" y="385"/>
                  </a:lnTo>
                  <a:lnTo>
                    <a:pt x="632" y="370"/>
                  </a:lnTo>
                  <a:lnTo>
                    <a:pt x="629" y="356"/>
                  </a:lnTo>
                  <a:lnTo>
                    <a:pt x="623" y="355"/>
                  </a:lnTo>
                  <a:lnTo>
                    <a:pt x="617" y="352"/>
                  </a:lnTo>
                  <a:lnTo>
                    <a:pt x="615" y="344"/>
                  </a:lnTo>
                  <a:lnTo>
                    <a:pt x="622" y="337"/>
                  </a:lnTo>
                  <a:lnTo>
                    <a:pt x="634" y="320"/>
                  </a:lnTo>
                  <a:lnTo>
                    <a:pt x="651" y="316"/>
                  </a:lnTo>
                  <a:lnTo>
                    <a:pt x="657" y="320"/>
                  </a:lnTo>
                  <a:lnTo>
                    <a:pt x="659" y="310"/>
                  </a:lnTo>
                  <a:lnTo>
                    <a:pt x="639" y="304"/>
                  </a:lnTo>
                  <a:lnTo>
                    <a:pt x="628" y="304"/>
                  </a:lnTo>
                  <a:lnTo>
                    <a:pt x="618" y="314"/>
                  </a:lnTo>
                  <a:lnTo>
                    <a:pt x="611" y="312"/>
                  </a:lnTo>
                  <a:lnTo>
                    <a:pt x="609" y="303"/>
                  </a:lnTo>
                  <a:lnTo>
                    <a:pt x="601" y="294"/>
                  </a:lnTo>
                  <a:lnTo>
                    <a:pt x="598" y="289"/>
                  </a:lnTo>
                  <a:lnTo>
                    <a:pt x="599" y="280"/>
                  </a:lnTo>
                  <a:lnTo>
                    <a:pt x="605" y="278"/>
                  </a:lnTo>
                  <a:lnTo>
                    <a:pt x="613" y="278"/>
                  </a:lnTo>
                  <a:lnTo>
                    <a:pt x="617" y="266"/>
                  </a:lnTo>
                  <a:lnTo>
                    <a:pt x="632" y="257"/>
                  </a:lnTo>
                  <a:lnTo>
                    <a:pt x="672" y="244"/>
                  </a:lnTo>
                  <a:lnTo>
                    <a:pt x="669" y="252"/>
                  </a:lnTo>
                  <a:lnTo>
                    <a:pt x="667" y="256"/>
                  </a:lnTo>
                  <a:lnTo>
                    <a:pt x="664" y="265"/>
                  </a:lnTo>
                  <a:lnTo>
                    <a:pt x="663" y="268"/>
                  </a:lnTo>
                  <a:lnTo>
                    <a:pt x="673" y="266"/>
                  </a:lnTo>
                  <a:lnTo>
                    <a:pt x="681" y="262"/>
                  </a:lnTo>
                  <a:lnTo>
                    <a:pt x="690" y="261"/>
                  </a:lnTo>
                  <a:lnTo>
                    <a:pt x="697" y="263"/>
                  </a:lnTo>
                  <a:lnTo>
                    <a:pt x="698" y="262"/>
                  </a:lnTo>
                  <a:lnTo>
                    <a:pt x="698" y="261"/>
                  </a:lnTo>
                  <a:lnTo>
                    <a:pt x="699" y="260"/>
                  </a:lnTo>
                  <a:lnTo>
                    <a:pt x="699" y="259"/>
                  </a:lnTo>
                  <a:lnTo>
                    <a:pt x="700" y="259"/>
                  </a:lnTo>
                  <a:lnTo>
                    <a:pt x="701" y="258"/>
                  </a:lnTo>
                  <a:lnTo>
                    <a:pt x="703" y="256"/>
                  </a:lnTo>
                  <a:lnTo>
                    <a:pt x="704" y="255"/>
                  </a:lnTo>
                  <a:lnTo>
                    <a:pt x="705" y="254"/>
                  </a:lnTo>
                  <a:lnTo>
                    <a:pt x="705" y="253"/>
                  </a:lnTo>
                  <a:lnTo>
                    <a:pt x="706" y="254"/>
                  </a:lnTo>
                  <a:lnTo>
                    <a:pt x="707" y="255"/>
                  </a:lnTo>
                  <a:lnTo>
                    <a:pt x="707" y="254"/>
                  </a:lnTo>
                  <a:lnTo>
                    <a:pt x="707" y="253"/>
                  </a:lnTo>
                  <a:lnTo>
                    <a:pt x="708" y="252"/>
                  </a:lnTo>
                  <a:lnTo>
                    <a:pt x="708" y="253"/>
                  </a:lnTo>
                  <a:lnTo>
                    <a:pt x="709" y="252"/>
                  </a:lnTo>
                  <a:lnTo>
                    <a:pt x="710" y="252"/>
                  </a:lnTo>
                  <a:lnTo>
                    <a:pt x="711" y="252"/>
                  </a:lnTo>
                  <a:lnTo>
                    <a:pt x="712" y="252"/>
                  </a:lnTo>
                  <a:lnTo>
                    <a:pt x="712" y="253"/>
                  </a:lnTo>
                  <a:lnTo>
                    <a:pt x="713" y="253"/>
                  </a:lnTo>
                  <a:lnTo>
                    <a:pt x="713" y="252"/>
                  </a:lnTo>
                  <a:lnTo>
                    <a:pt x="712" y="251"/>
                  </a:lnTo>
                  <a:lnTo>
                    <a:pt x="713" y="250"/>
                  </a:lnTo>
                  <a:lnTo>
                    <a:pt x="714" y="250"/>
                  </a:lnTo>
                  <a:lnTo>
                    <a:pt x="714" y="250"/>
                  </a:lnTo>
                  <a:lnTo>
                    <a:pt x="714" y="251"/>
                  </a:lnTo>
                  <a:lnTo>
                    <a:pt x="714" y="250"/>
                  </a:lnTo>
                  <a:lnTo>
                    <a:pt x="714" y="249"/>
                  </a:lnTo>
                  <a:lnTo>
                    <a:pt x="714" y="248"/>
                  </a:lnTo>
                  <a:lnTo>
                    <a:pt x="715" y="248"/>
                  </a:lnTo>
                  <a:lnTo>
                    <a:pt x="716" y="247"/>
                  </a:lnTo>
                  <a:lnTo>
                    <a:pt x="718" y="246"/>
                  </a:lnTo>
                  <a:lnTo>
                    <a:pt x="720" y="245"/>
                  </a:lnTo>
                  <a:lnTo>
                    <a:pt x="721" y="243"/>
                  </a:lnTo>
                  <a:lnTo>
                    <a:pt x="724" y="240"/>
                  </a:lnTo>
                  <a:lnTo>
                    <a:pt x="725" y="241"/>
                  </a:lnTo>
                  <a:lnTo>
                    <a:pt x="725" y="240"/>
                  </a:lnTo>
                  <a:lnTo>
                    <a:pt x="725" y="239"/>
                  </a:lnTo>
                  <a:lnTo>
                    <a:pt x="725" y="238"/>
                  </a:lnTo>
                  <a:lnTo>
                    <a:pt x="726" y="236"/>
                  </a:lnTo>
                  <a:lnTo>
                    <a:pt x="726" y="235"/>
                  </a:lnTo>
                  <a:lnTo>
                    <a:pt x="727" y="235"/>
                  </a:lnTo>
                  <a:lnTo>
                    <a:pt x="727" y="234"/>
                  </a:lnTo>
                  <a:lnTo>
                    <a:pt x="728" y="234"/>
                  </a:lnTo>
                  <a:lnTo>
                    <a:pt x="728" y="235"/>
                  </a:lnTo>
                  <a:lnTo>
                    <a:pt x="728" y="234"/>
                  </a:lnTo>
                  <a:lnTo>
                    <a:pt x="729" y="234"/>
                  </a:lnTo>
                  <a:lnTo>
                    <a:pt x="729" y="233"/>
                  </a:lnTo>
                  <a:lnTo>
                    <a:pt x="730" y="233"/>
                  </a:lnTo>
                  <a:lnTo>
                    <a:pt x="730" y="234"/>
                  </a:lnTo>
                  <a:lnTo>
                    <a:pt x="731" y="234"/>
                  </a:lnTo>
                  <a:lnTo>
                    <a:pt x="732" y="235"/>
                  </a:lnTo>
                  <a:lnTo>
                    <a:pt x="731" y="235"/>
                  </a:lnTo>
                  <a:lnTo>
                    <a:pt x="732" y="236"/>
                  </a:lnTo>
                  <a:lnTo>
                    <a:pt x="733" y="237"/>
                  </a:lnTo>
                  <a:lnTo>
                    <a:pt x="732" y="237"/>
                  </a:lnTo>
                  <a:lnTo>
                    <a:pt x="733" y="237"/>
                  </a:lnTo>
                  <a:lnTo>
                    <a:pt x="734" y="238"/>
                  </a:lnTo>
                  <a:lnTo>
                    <a:pt x="735" y="238"/>
                  </a:lnTo>
                  <a:lnTo>
                    <a:pt x="736" y="239"/>
                  </a:lnTo>
                  <a:lnTo>
                    <a:pt x="738" y="239"/>
                  </a:lnTo>
                  <a:lnTo>
                    <a:pt x="739" y="238"/>
                  </a:lnTo>
                  <a:lnTo>
                    <a:pt x="741" y="239"/>
                  </a:lnTo>
                  <a:lnTo>
                    <a:pt x="743" y="239"/>
                  </a:lnTo>
                  <a:lnTo>
                    <a:pt x="744" y="239"/>
                  </a:lnTo>
                  <a:lnTo>
                    <a:pt x="745" y="239"/>
                  </a:lnTo>
                  <a:lnTo>
                    <a:pt x="746" y="237"/>
                  </a:lnTo>
                  <a:lnTo>
                    <a:pt x="746" y="236"/>
                  </a:lnTo>
                  <a:lnTo>
                    <a:pt x="746" y="235"/>
                  </a:lnTo>
                  <a:lnTo>
                    <a:pt x="745" y="235"/>
                  </a:lnTo>
                  <a:lnTo>
                    <a:pt x="744" y="234"/>
                  </a:lnTo>
                  <a:lnTo>
                    <a:pt x="743" y="233"/>
                  </a:lnTo>
                  <a:lnTo>
                    <a:pt x="743" y="232"/>
                  </a:lnTo>
                  <a:lnTo>
                    <a:pt x="743" y="231"/>
                  </a:lnTo>
                  <a:lnTo>
                    <a:pt x="743" y="230"/>
                  </a:lnTo>
                  <a:lnTo>
                    <a:pt x="743" y="229"/>
                  </a:lnTo>
                  <a:lnTo>
                    <a:pt x="744" y="229"/>
                  </a:lnTo>
                  <a:lnTo>
                    <a:pt x="745" y="228"/>
                  </a:lnTo>
                  <a:lnTo>
                    <a:pt x="745" y="229"/>
                  </a:lnTo>
                  <a:lnTo>
                    <a:pt x="746" y="229"/>
                  </a:lnTo>
                  <a:lnTo>
                    <a:pt x="747" y="229"/>
                  </a:lnTo>
                  <a:lnTo>
                    <a:pt x="748" y="229"/>
                  </a:lnTo>
                  <a:lnTo>
                    <a:pt x="750" y="228"/>
                  </a:lnTo>
                  <a:lnTo>
                    <a:pt x="752" y="228"/>
                  </a:lnTo>
                  <a:lnTo>
                    <a:pt x="754" y="228"/>
                  </a:lnTo>
                  <a:lnTo>
                    <a:pt x="755" y="227"/>
                  </a:lnTo>
                  <a:lnTo>
                    <a:pt x="755" y="227"/>
                  </a:lnTo>
                  <a:lnTo>
                    <a:pt x="756" y="226"/>
                  </a:lnTo>
                  <a:lnTo>
                    <a:pt x="757" y="224"/>
                  </a:lnTo>
                  <a:lnTo>
                    <a:pt x="758" y="223"/>
                  </a:lnTo>
                  <a:lnTo>
                    <a:pt x="760" y="223"/>
                  </a:lnTo>
                  <a:lnTo>
                    <a:pt x="761" y="223"/>
                  </a:lnTo>
                  <a:lnTo>
                    <a:pt x="762" y="223"/>
                  </a:lnTo>
                  <a:lnTo>
                    <a:pt x="762" y="222"/>
                  </a:lnTo>
                  <a:lnTo>
                    <a:pt x="763" y="219"/>
                  </a:lnTo>
                  <a:lnTo>
                    <a:pt x="763" y="217"/>
                  </a:lnTo>
                  <a:lnTo>
                    <a:pt x="763" y="215"/>
                  </a:lnTo>
                  <a:lnTo>
                    <a:pt x="763" y="214"/>
                  </a:lnTo>
                  <a:lnTo>
                    <a:pt x="764" y="213"/>
                  </a:lnTo>
                  <a:lnTo>
                    <a:pt x="765" y="213"/>
                  </a:lnTo>
                  <a:lnTo>
                    <a:pt x="766" y="213"/>
                  </a:lnTo>
                  <a:lnTo>
                    <a:pt x="768" y="213"/>
                  </a:lnTo>
                  <a:lnTo>
                    <a:pt x="768" y="214"/>
                  </a:lnTo>
                  <a:lnTo>
                    <a:pt x="768" y="215"/>
                  </a:lnTo>
                  <a:lnTo>
                    <a:pt x="769" y="216"/>
                  </a:lnTo>
                  <a:lnTo>
                    <a:pt x="768" y="208"/>
                  </a:lnTo>
                  <a:lnTo>
                    <a:pt x="771" y="198"/>
                  </a:lnTo>
                  <a:lnTo>
                    <a:pt x="771" y="196"/>
                  </a:lnTo>
                  <a:lnTo>
                    <a:pt x="770" y="186"/>
                  </a:lnTo>
                  <a:lnTo>
                    <a:pt x="774" y="177"/>
                  </a:lnTo>
                  <a:lnTo>
                    <a:pt x="781" y="172"/>
                  </a:lnTo>
                  <a:lnTo>
                    <a:pt x="792" y="175"/>
                  </a:lnTo>
                  <a:lnTo>
                    <a:pt x="805" y="145"/>
                  </a:lnTo>
                  <a:lnTo>
                    <a:pt x="817" y="111"/>
                  </a:lnTo>
                  <a:lnTo>
                    <a:pt x="802" y="116"/>
                  </a:lnTo>
                  <a:lnTo>
                    <a:pt x="784" y="122"/>
                  </a:lnTo>
                  <a:lnTo>
                    <a:pt x="764" y="124"/>
                  </a:lnTo>
                  <a:lnTo>
                    <a:pt x="761" y="114"/>
                  </a:lnTo>
                  <a:lnTo>
                    <a:pt x="757" y="102"/>
                  </a:lnTo>
                  <a:lnTo>
                    <a:pt x="745" y="90"/>
                  </a:lnTo>
                  <a:lnTo>
                    <a:pt x="726" y="85"/>
                  </a:lnTo>
                  <a:lnTo>
                    <a:pt x="718" y="80"/>
                  </a:lnTo>
                  <a:lnTo>
                    <a:pt x="719" y="69"/>
                  </a:lnTo>
                  <a:lnTo>
                    <a:pt x="716" y="65"/>
                  </a:lnTo>
                  <a:lnTo>
                    <a:pt x="709" y="37"/>
                  </a:lnTo>
                  <a:lnTo>
                    <a:pt x="700" y="16"/>
                  </a:lnTo>
                  <a:lnTo>
                    <a:pt x="688" y="8"/>
                  </a:lnTo>
                  <a:lnTo>
                    <a:pt x="669" y="1"/>
                  </a:lnTo>
                  <a:lnTo>
                    <a:pt x="653" y="0"/>
                  </a:lnTo>
                  <a:lnTo>
                    <a:pt x="643" y="2"/>
                  </a:lnTo>
                  <a:lnTo>
                    <a:pt x="627" y="15"/>
                  </a:lnTo>
                  <a:lnTo>
                    <a:pt x="627" y="22"/>
                  </a:lnTo>
                  <a:lnTo>
                    <a:pt x="629" y="33"/>
                  </a:lnTo>
                  <a:lnTo>
                    <a:pt x="617" y="51"/>
                  </a:lnTo>
                  <a:lnTo>
                    <a:pt x="613" y="68"/>
                  </a:lnTo>
                  <a:lnTo>
                    <a:pt x="607" y="76"/>
                  </a:lnTo>
                  <a:lnTo>
                    <a:pt x="592" y="85"/>
                  </a:lnTo>
                  <a:lnTo>
                    <a:pt x="577" y="80"/>
                  </a:lnTo>
                  <a:lnTo>
                    <a:pt x="576" y="88"/>
                  </a:lnTo>
                  <a:lnTo>
                    <a:pt x="570" y="101"/>
                  </a:lnTo>
                  <a:lnTo>
                    <a:pt x="570" y="111"/>
                  </a:lnTo>
                  <a:lnTo>
                    <a:pt x="564" y="119"/>
                  </a:lnTo>
                  <a:lnTo>
                    <a:pt x="564" y="124"/>
                  </a:lnTo>
                  <a:lnTo>
                    <a:pt x="603" y="120"/>
                  </a:lnTo>
                  <a:lnTo>
                    <a:pt x="619" y="136"/>
                  </a:lnTo>
                  <a:lnTo>
                    <a:pt x="619" y="142"/>
                  </a:lnTo>
                  <a:lnTo>
                    <a:pt x="583" y="149"/>
                  </a:lnTo>
                  <a:lnTo>
                    <a:pt x="568" y="165"/>
                  </a:lnTo>
                  <a:lnTo>
                    <a:pt x="550" y="168"/>
                  </a:lnTo>
                  <a:lnTo>
                    <a:pt x="544" y="179"/>
                  </a:lnTo>
                  <a:lnTo>
                    <a:pt x="523" y="173"/>
                  </a:lnTo>
                  <a:lnTo>
                    <a:pt x="512" y="179"/>
                  </a:lnTo>
                  <a:lnTo>
                    <a:pt x="511" y="188"/>
                  </a:lnTo>
                  <a:lnTo>
                    <a:pt x="516" y="196"/>
                  </a:lnTo>
                  <a:lnTo>
                    <a:pt x="503" y="206"/>
                  </a:lnTo>
                  <a:lnTo>
                    <a:pt x="487" y="222"/>
                  </a:lnTo>
                  <a:lnTo>
                    <a:pt x="470" y="224"/>
                  </a:lnTo>
                  <a:lnTo>
                    <a:pt x="446" y="225"/>
                  </a:lnTo>
                  <a:lnTo>
                    <a:pt x="430" y="234"/>
                  </a:lnTo>
                  <a:lnTo>
                    <a:pt x="388" y="223"/>
                  </a:lnTo>
                  <a:lnTo>
                    <a:pt x="370" y="218"/>
                  </a:lnTo>
                  <a:lnTo>
                    <a:pt x="317" y="216"/>
                  </a:lnTo>
                  <a:lnTo>
                    <a:pt x="308" y="205"/>
                  </a:lnTo>
                  <a:lnTo>
                    <a:pt x="303" y="193"/>
                  </a:lnTo>
                  <a:lnTo>
                    <a:pt x="298" y="188"/>
                  </a:lnTo>
                  <a:lnTo>
                    <a:pt x="279" y="180"/>
                  </a:lnTo>
                  <a:lnTo>
                    <a:pt x="266" y="174"/>
                  </a:lnTo>
                  <a:lnTo>
                    <a:pt x="257" y="164"/>
                  </a:lnTo>
                  <a:lnTo>
                    <a:pt x="254" y="150"/>
                  </a:lnTo>
                  <a:lnTo>
                    <a:pt x="249" y="130"/>
                  </a:lnTo>
                  <a:lnTo>
                    <a:pt x="236" y="116"/>
                  </a:lnTo>
                  <a:lnTo>
                    <a:pt x="220" y="99"/>
                  </a:lnTo>
                  <a:lnTo>
                    <a:pt x="210" y="91"/>
                  </a:lnTo>
                  <a:lnTo>
                    <a:pt x="205" y="92"/>
                  </a:lnTo>
                  <a:lnTo>
                    <a:pt x="178" y="106"/>
                  </a:lnTo>
                  <a:lnTo>
                    <a:pt x="167" y="119"/>
                  </a:lnTo>
                  <a:lnTo>
                    <a:pt x="164" y="132"/>
                  </a:lnTo>
                  <a:lnTo>
                    <a:pt x="154" y="138"/>
                  </a:lnTo>
                  <a:lnTo>
                    <a:pt x="136" y="133"/>
                  </a:lnTo>
                  <a:lnTo>
                    <a:pt x="129" y="141"/>
                  </a:lnTo>
                  <a:lnTo>
                    <a:pt x="133" y="161"/>
                  </a:lnTo>
                  <a:lnTo>
                    <a:pt x="111" y="166"/>
                  </a:lnTo>
                  <a:lnTo>
                    <a:pt x="94" y="172"/>
                  </a:lnTo>
                  <a:lnTo>
                    <a:pt x="94" y="180"/>
                  </a:lnTo>
                  <a:lnTo>
                    <a:pt x="97" y="187"/>
                  </a:lnTo>
                  <a:lnTo>
                    <a:pt x="96" y="195"/>
                  </a:lnTo>
                  <a:lnTo>
                    <a:pt x="95" y="205"/>
                  </a:lnTo>
                  <a:lnTo>
                    <a:pt x="89" y="215"/>
                  </a:lnTo>
                  <a:lnTo>
                    <a:pt x="80" y="230"/>
                  </a:lnTo>
                  <a:lnTo>
                    <a:pt x="75" y="230"/>
                  </a:lnTo>
                  <a:lnTo>
                    <a:pt x="70" y="233"/>
                  </a:lnTo>
                  <a:lnTo>
                    <a:pt x="66" y="238"/>
                  </a:lnTo>
                  <a:lnTo>
                    <a:pt x="53" y="244"/>
                  </a:lnTo>
                  <a:lnTo>
                    <a:pt x="46" y="245"/>
                  </a:lnTo>
                  <a:lnTo>
                    <a:pt x="46" y="256"/>
                  </a:lnTo>
                  <a:lnTo>
                    <a:pt x="42" y="258"/>
                  </a:lnTo>
                  <a:lnTo>
                    <a:pt x="37" y="256"/>
                  </a:lnTo>
                  <a:lnTo>
                    <a:pt x="35" y="252"/>
                  </a:lnTo>
                  <a:lnTo>
                    <a:pt x="33" y="250"/>
                  </a:lnTo>
                  <a:lnTo>
                    <a:pt x="31" y="253"/>
                  </a:lnTo>
                  <a:lnTo>
                    <a:pt x="29" y="259"/>
                  </a:lnTo>
                  <a:lnTo>
                    <a:pt x="28" y="263"/>
                  </a:lnTo>
                  <a:lnTo>
                    <a:pt x="28" y="267"/>
                  </a:lnTo>
                  <a:lnTo>
                    <a:pt x="29" y="271"/>
                  </a:lnTo>
                  <a:lnTo>
                    <a:pt x="34" y="274"/>
                  </a:lnTo>
                  <a:lnTo>
                    <a:pt x="35" y="276"/>
                  </a:lnTo>
                  <a:lnTo>
                    <a:pt x="34" y="283"/>
                  </a:lnTo>
                  <a:lnTo>
                    <a:pt x="29" y="286"/>
                  </a:lnTo>
                  <a:lnTo>
                    <a:pt x="16" y="287"/>
                  </a:lnTo>
                  <a:lnTo>
                    <a:pt x="0" y="291"/>
                  </a:lnTo>
                  <a:lnTo>
                    <a:pt x="4" y="307"/>
                  </a:lnTo>
                  <a:lnTo>
                    <a:pt x="14" y="305"/>
                  </a:lnTo>
                  <a:lnTo>
                    <a:pt x="34" y="306"/>
                  </a:lnTo>
                  <a:lnTo>
                    <a:pt x="52" y="310"/>
                  </a:lnTo>
                  <a:lnTo>
                    <a:pt x="62" y="313"/>
                  </a:lnTo>
                  <a:lnTo>
                    <a:pt x="75" y="320"/>
                  </a:lnTo>
                  <a:lnTo>
                    <a:pt x="83" y="323"/>
                  </a:lnTo>
                  <a:lnTo>
                    <a:pt x="92" y="326"/>
                  </a:lnTo>
                  <a:lnTo>
                    <a:pt x="101" y="327"/>
                  </a:lnTo>
                  <a:lnTo>
                    <a:pt x="102" y="330"/>
                  </a:lnTo>
                  <a:lnTo>
                    <a:pt x="98" y="359"/>
                  </a:lnTo>
                  <a:lnTo>
                    <a:pt x="97" y="367"/>
                  </a:lnTo>
                  <a:lnTo>
                    <a:pt x="96" y="375"/>
                  </a:lnTo>
                  <a:lnTo>
                    <a:pt x="96" y="380"/>
                  </a:lnTo>
                  <a:lnTo>
                    <a:pt x="99" y="382"/>
                  </a:lnTo>
                  <a:lnTo>
                    <a:pt x="101" y="385"/>
                  </a:lnTo>
                  <a:lnTo>
                    <a:pt x="100" y="388"/>
                  </a:lnTo>
                  <a:lnTo>
                    <a:pt x="97" y="386"/>
                  </a:lnTo>
                  <a:lnTo>
                    <a:pt x="95" y="385"/>
                  </a:lnTo>
                  <a:lnTo>
                    <a:pt x="95" y="388"/>
                  </a:lnTo>
                  <a:lnTo>
                    <a:pt x="95" y="388"/>
                  </a:lnTo>
                  <a:lnTo>
                    <a:pt x="95" y="393"/>
                  </a:lnTo>
                  <a:lnTo>
                    <a:pt x="96" y="396"/>
                  </a:lnTo>
                  <a:lnTo>
                    <a:pt x="96" y="402"/>
                  </a:lnTo>
                  <a:lnTo>
                    <a:pt x="97" y="412"/>
                  </a:lnTo>
                  <a:lnTo>
                    <a:pt x="102" y="418"/>
                  </a:lnTo>
                  <a:lnTo>
                    <a:pt x="110" y="424"/>
                  </a:lnTo>
                  <a:lnTo>
                    <a:pt x="119" y="428"/>
                  </a:lnTo>
                  <a:lnTo>
                    <a:pt x="131" y="433"/>
                  </a:lnTo>
                  <a:lnTo>
                    <a:pt x="142" y="435"/>
                  </a:lnTo>
                  <a:lnTo>
                    <a:pt x="158" y="438"/>
                  </a:lnTo>
                  <a:lnTo>
                    <a:pt x="167" y="444"/>
                  </a:lnTo>
                  <a:lnTo>
                    <a:pt x="186" y="449"/>
                  </a:lnTo>
                  <a:lnTo>
                    <a:pt x="199" y="450"/>
                  </a:lnTo>
                  <a:lnTo>
                    <a:pt x="206" y="452"/>
                  </a:lnTo>
                  <a:lnTo>
                    <a:pt x="207" y="454"/>
                  </a:lnTo>
                  <a:lnTo>
                    <a:pt x="210" y="452"/>
                  </a:lnTo>
                  <a:lnTo>
                    <a:pt x="215" y="456"/>
                  </a:lnTo>
                  <a:lnTo>
                    <a:pt x="217" y="451"/>
                  </a:lnTo>
                  <a:lnTo>
                    <a:pt x="220" y="450"/>
                  </a:lnTo>
                  <a:lnTo>
                    <a:pt x="224" y="450"/>
                  </a:lnTo>
                  <a:lnTo>
                    <a:pt x="229" y="450"/>
                  </a:lnTo>
                  <a:lnTo>
                    <a:pt x="233" y="452"/>
                  </a:lnTo>
                  <a:lnTo>
                    <a:pt x="234" y="453"/>
                  </a:lnTo>
                  <a:lnTo>
                    <a:pt x="235" y="456"/>
                  </a:lnTo>
                  <a:lnTo>
                    <a:pt x="242" y="455"/>
                  </a:lnTo>
                  <a:lnTo>
                    <a:pt x="249" y="454"/>
                  </a:lnTo>
                  <a:lnTo>
                    <a:pt x="264" y="452"/>
                  </a:lnTo>
                  <a:lnTo>
                    <a:pt x="281" y="451"/>
                  </a:lnTo>
                  <a:lnTo>
                    <a:pt x="297" y="450"/>
                  </a:lnTo>
                  <a:lnTo>
                    <a:pt x="306" y="456"/>
                  </a:lnTo>
                  <a:lnTo>
                    <a:pt x="312" y="449"/>
                  </a:lnTo>
                  <a:lnTo>
                    <a:pt x="316" y="447"/>
                  </a:lnTo>
                  <a:lnTo>
                    <a:pt x="320" y="448"/>
                  </a:lnTo>
                  <a:lnTo>
                    <a:pt x="322" y="449"/>
                  </a:lnTo>
                  <a:lnTo>
                    <a:pt x="323" y="454"/>
                  </a:lnTo>
                  <a:lnTo>
                    <a:pt x="329" y="458"/>
                  </a:lnTo>
                  <a:lnTo>
                    <a:pt x="337" y="467"/>
                  </a:lnTo>
                  <a:lnTo>
                    <a:pt x="341" y="473"/>
                  </a:lnTo>
                  <a:lnTo>
                    <a:pt x="343" y="484"/>
                  </a:lnTo>
                  <a:lnTo>
                    <a:pt x="343" y="486"/>
                  </a:lnTo>
                  <a:lnTo>
                    <a:pt x="336" y="496"/>
                  </a:lnTo>
                  <a:lnTo>
                    <a:pt x="332" y="506"/>
                  </a:lnTo>
                  <a:lnTo>
                    <a:pt x="336" y="512"/>
                  </a:lnTo>
                  <a:lnTo>
                    <a:pt x="342" y="512"/>
                  </a:lnTo>
                  <a:lnTo>
                    <a:pt x="347" y="507"/>
                  </a:lnTo>
                  <a:lnTo>
                    <a:pt x="356" y="525"/>
                  </a:lnTo>
                  <a:lnTo>
                    <a:pt x="367" y="535"/>
                  </a:lnTo>
                  <a:lnTo>
                    <a:pt x="377" y="542"/>
                  </a:lnTo>
                  <a:lnTo>
                    <a:pt x="379" y="546"/>
                  </a:lnTo>
                  <a:lnTo>
                    <a:pt x="382" y="549"/>
                  </a:lnTo>
                  <a:lnTo>
                    <a:pt x="387" y="548"/>
                  </a:lnTo>
                  <a:lnTo>
                    <a:pt x="388" y="542"/>
                  </a:lnTo>
                  <a:lnTo>
                    <a:pt x="387" y="535"/>
                  </a:lnTo>
                  <a:lnTo>
                    <a:pt x="394" y="533"/>
                  </a:lnTo>
                  <a:lnTo>
                    <a:pt x="403" y="532"/>
                  </a:lnTo>
                  <a:lnTo>
                    <a:pt x="407" y="531"/>
                  </a:lnTo>
                  <a:lnTo>
                    <a:pt x="420" y="532"/>
                  </a:lnTo>
                  <a:lnTo>
                    <a:pt x="426" y="528"/>
                  </a:lnTo>
                  <a:lnTo>
                    <a:pt x="428" y="526"/>
                  </a:lnTo>
                  <a:lnTo>
                    <a:pt x="432" y="526"/>
                  </a:lnTo>
                  <a:lnTo>
                    <a:pt x="444" y="528"/>
                  </a:lnTo>
                  <a:lnTo>
                    <a:pt x="447" y="528"/>
                  </a:lnTo>
                  <a:lnTo>
                    <a:pt x="450" y="537"/>
                  </a:lnTo>
                  <a:lnTo>
                    <a:pt x="452" y="543"/>
                  </a:lnTo>
                  <a:lnTo>
                    <a:pt x="459" y="545"/>
                  </a:lnTo>
                  <a:lnTo>
                    <a:pt x="467" y="546"/>
                  </a:lnTo>
                  <a:lnTo>
                    <a:pt x="479" y="544"/>
                  </a:lnTo>
                  <a:lnTo>
                    <a:pt x="491" y="545"/>
                  </a:lnTo>
                  <a:lnTo>
                    <a:pt x="493" y="549"/>
                  </a:lnTo>
                  <a:lnTo>
                    <a:pt x="501" y="549"/>
                  </a:lnTo>
                  <a:lnTo>
                    <a:pt x="518" y="547"/>
                  </a:lnTo>
                  <a:lnTo>
                    <a:pt x="534" y="541"/>
                  </a:lnTo>
                  <a:lnTo>
                    <a:pt x="537" y="540"/>
                  </a:lnTo>
                  <a:lnTo>
                    <a:pt x="536" y="540"/>
                  </a:lnTo>
                  <a:lnTo>
                    <a:pt x="535" y="540"/>
                  </a:lnTo>
                  <a:lnTo>
                    <a:pt x="535" y="539"/>
                  </a:lnTo>
                  <a:lnTo>
                    <a:pt x="534" y="538"/>
                  </a:lnTo>
                  <a:lnTo>
                    <a:pt x="534" y="537"/>
                  </a:lnTo>
                  <a:lnTo>
                    <a:pt x="535" y="537"/>
                  </a:lnTo>
                  <a:lnTo>
                    <a:pt x="535" y="536"/>
                  </a:lnTo>
                  <a:lnTo>
                    <a:pt x="535" y="535"/>
                  </a:lnTo>
                  <a:lnTo>
                    <a:pt x="536" y="535"/>
                  </a:lnTo>
                  <a:lnTo>
                    <a:pt x="537" y="535"/>
                  </a:lnTo>
                  <a:lnTo>
                    <a:pt x="538" y="535"/>
                  </a:lnTo>
                  <a:lnTo>
                    <a:pt x="539" y="535"/>
                  </a:lnTo>
                  <a:lnTo>
                    <a:pt x="539" y="536"/>
                  </a:lnTo>
                  <a:lnTo>
                    <a:pt x="540" y="536"/>
                  </a:lnTo>
                  <a:lnTo>
                    <a:pt x="540" y="537"/>
                  </a:lnTo>
                  <a:lnTo>
                    <a:pt x="540" y="538"/>
                  </a:lnTo>
                  <a:lnTo>
                    <a:pt x="540" y="539"/>
                  </a:lnTo>
                  <a:lnTo>
                    <a:pt x="539" y="539"/>
                  </a:lnTo>
                  <a:lnTo>
                    <a:pt x="539" y="54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8" name="Freeform 1302"/>
            <p:cNvSpPr>
              <a:spLocks/>
            </p:cNvSpPr>
            <p:nvPr userDrawn="1"/>
          </p:nvSpPr>
          <p:spPr bwMode="auto">
            <a:xfrm>
              <a:off x="2455" y="2152"/>
              <a:ext cx="79" cy="88"/>
            </a:xfrm>
            <a:custGeom>
              <a:avLst/>
              <a:gdLst/>
              <a:ahLst/>
              <a:cxnLst>
                <a:cxn ang="0">
                  <a:pos x="23" y="85"/>
                </a:cxn>
                <a:cxn ang="0">
                  <a:pos x="21" y="83"/>
                </a:cxn>
                <a:cxn ang="0">
                  <a:pos x="16" y="80"/>
                </a:cxn>
                <a:cxn ang="0">
                  <a:pos x="17" y="83"/>
                </a:cxn>
                <a:cxn ang="0">
                  <a:pos x="14" y="85"/>
                </a:cxn>
                <a:cxn ang="0">
                  <a:pos x="14" y="85"/>
                </a:cxn>
                <a:cxn ang="0">
                  <a:pos x="14" y="82"/>
                </a:cxn>
                <a:cxn ang="0">
                  <a:pos x="12" y="83"/>
                </a:cxn>
                <a:cxn ang="0">
                  <a:pos x="11" y="83"/>
                </a:cxn>
                <a:cxn ang="0">
                  <a:pos x="11" y="81"/>
                </a:cxn>
                <a:cxn ang="0">
                  <a:pos x="10" y="79"/>
                </a:cxn>
                <a:cxn ang="0">
                  <a:pos x="4" y="78"/>
                </a:cxn>
                <a:cxn ang="0">
                  <a:pos x="7" y="76"/>
                </a:cxn>
                <a:cxn ang="0">
                  <a:pos x="9" y="72"/>
                </a:cxn>
                <a:cxn ang="0">
                  <a:pos x="13" y="70"/>
                </a:cxn>
                <a:cxn ang="0">
                  <a:pos x="15" y="69"/>
                </a:cxn>
                <a:cxn ang="0">
                  <a:pos x="11" y="68"/>
                </a:cxn>
                <a:cxn ang="0">
                  <a:pos x="12" y="64"/>
                </a:cxn>
                <a:cxn ang="0">
                  <a:pos x="15" y="61"/>
                </a:cxn>
                <a:cxn ang="0">
                  <a:pos x="13" y="58"/>
                </a:cxn>
                <a:cxn ang="0">
                  <a:pos x="14" y="56"/>
                </a:cxn>
                <a:cxn ang="0">
                  <a:pos x="12" y="55"/>
                </a:cxn>
                <a:cxn ang="0">
                  <a:pos x="7" y="53"/>
                </a:cxn>
                <a:cxn ang="0">
                  <a:pos x="5" y="54"/>
                </a:cxn>
                <a:cxn ang="0">
                  <a:pos x="2" y="52"/>
                </a:cxn>
                <a:cxn ang="0">
                  <a:pos x="2" y="46"/>
                </a:cxn>
                <a:cxn ang="0">
                  <a:pos x="9" y="41"/>
                </a:cxn>
                <a:cxn ang="0">
                  <a:pos x="13" y="39"/>
                </a:cxn>
                <a:cxn ang="0">
                  <a:pos x="16" y="37"/>
                </a:cxn>
                <a:cxn ang="0">
                  <a:pos x="18" y="35"/>
                </a:cxn>
                <a:cxn ang="0">
                  <a:pos x="28" y="27"/>
                </a:cxn>
                <a:cxn ang="0">
                  <a:pos x="31" y="21"/>
                </a:cxn>
                <a:cxn ang="0">
                  <a:pos x="34" y="21"/>
                </a:cxn>
                <a:cxn ang="0">
                  <a:pos x="37" y="25"/>
                </a:cxn>
                <a:cxn ang="0">
                  <a:pos x="47" y="26"/>
                </a:cxn>
                <a:cxn ang="0">
                  <a:pos x="46" y="20"/>
                </a:cxn>
                <a:cxn ang="0">
                  <a:pos x="48" y="16"/>
                </a:cxn>
                <a:cxn ang="0">
                  <a:pos x="58" y="14"/>
                </a:cxn>
                <a:cxn ang="0">
                  <a:pos x="65" y="10"/>
                </a:cxn>
                <a:cxn ang="0">
                  <a:pos x="68" y="0"/>
                </a:cxn>
                <a:cxn ang="0">
                  <a:pos x="73" y="5"/>
                </a:cxn>
                <a:cxn ang="0">
                  <a:pos x="77" y="11"/>
                </a:cxn>
                <a:cxn ang="0">
                  <a:pos x="74" y="12"/>
                </a:cxn>
                <a:cxn ang="0">
                  <a:pos x="71" y="15"/>
                </a:cxn>
                <a:cxn ang="0">
                  <a:pos x="68" y="20"/>
                </a:cxn>
                <a:cxn ang="0">
                  <a:pos x="65" y="24"/>
                </a:cxn>
                <a:cxn ang="0">
                  <a:pos x="67" y="33"/>
                </a:cxn>
                <a:cxn ang="0">
                  <a:pos x="61" y="37"/>
                </a:cxn>
                <a:cxn ang="0">
                  <a:pos x="58" y="42"/>
                </a:cxn>
                <a:cxn ang="0">
                  <a:pos x="53" y="46"/>
                </a:cxn>
                <a:cxn ang="0">
                  <a:pos x="48" y="48"/>
                </a:cxn>
                <a:cxn ang="0">
                  <a:pos x="44" y="51"/>
                </a:cxn>
                <a:cxn ang="0">
                  <a:pos x="41" y="55"/>
                </a:cxn>
                <a:cxn ang="0">
                  <a:pos x="40" y="59"/>
                </a:cxn>
                <a:cxn ang="0">
                  <a:pos x="38" y="61"/>
                </a:cxn>
                <a:cxn ang="0">
                  <a:pos x="44" y="64"/>
                </a:cxn>
                <a:cxn ang="0">
                  <a:pos x="48" y="68"/>
                </a:cxn>
                <a:cxn ang="0">
                  <a:pos x="50" y="72"/>
                </a:cxn>
                <a:cxn ang="0">
                  <a:pos x="36" y="74"/>
                </a:cxn>
                <a:cxn ang="0">
                  <a:pos x="27" y="83"/>
                </a:cxn>
              </a:cxnLst>
              <a:rect l="0" t="0" r="r" b="b"/>
              <a:pathLst>
                <a:path w="79" h="87">
                  <a:moveTo>
                    <a:pt x="27" y="83"/>
                  </a:moveTo>
                  <a:lnTo>
                    <a:pt x="26" y="83"/>
                  </a:lnTo>
                  <a:lnTo>
                    <a:pt x="25" y="83"/>
                  </a:lnTo>
                  <a:lnTo>
                    <a:pt x="24" y="83"/>
                  </a:lnTo>
                  <a:lnTo>
                    <a:pt x="24" y="84"/>
                  </a:lnTo>
                  <a:lnTo>
                    <a:pt x="23" y="84"/>
                  </a:lnTo>
                  <a:lnTo>
                    <a:pt x="23" y="85"/>
                  </a:lnTo>
                  <a:lnTo>
                    <a:pt x="22" y="85"/>
                  </a:lnTo>
                  <a:lnTo>
                    <a:pt x="22" y="83"/>
                  </a:lnTo>
                  <a:lnTo>
                    <a:pt x="21" y="83"/>
                  </a:lnTo>
                  <a:lnTo>
                    <a:pt x="21" y="82"/>
                  </a:lnTo>
                  <a:lnTo>
                    <a:pt x="20" y="82"/>
                  </a:lnTo>
                  <a:lnTo>
                    <a:pt x="20" y="83"/>
                  </a:lnTo>
                  <a:lnTo>
                    <a:pt x="21" y="83"/>
                  </a:lnTo>
                  <a:lnTo>
                    <a:pt x="20" y="83"/>
                  </a:lnTo>
                  <a:lnTo>
                    <a:pt x="19" y="83"/>
                  </a:lnTo>
                  <a:lnTo>
                    <a:pt x="19" y="82"/>
                  </a:lnTo>
                  <a:lnTo>
                    <a:pt x="18" y="82"/>
                  </a:lnTo>
                  <a:lnTo>
                    <a:pt x="18" y="81"/>
                  </a:lnTo>
                  <a:lnTo>
                    <a:pt x="17" y="81"/>
                  </a:lnTo>
                  <a:lnTo>
                    <a:pt x="16" y="80"/>
                  </a:lnTo>
                  <a:lnTo>
                    <a:pt x="16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4"/>
                  </a:lnTo>
                  <a:lnTo>
                    <a:pt x="17" y="85"/>
                  </a:lnTo>
                  <a:lnTo>
                    <a:pt x="16" y="84"/>
                  </a:lnTo>
                  <a:lnTo>
                    <a:pt x="16" y="85"/>
                  </a:lnTo>
                  <a:lnTo>
                    <a:pt x="15" y="84"/>
                  </a:lnTo>
                  <a:lnTo>
                    <a:pt x="15" y="85"/>
                  </a:lnTo>
                  <a:lnTo>
                    <a:pt x="14" y="85"/>
                  </a:lnTo>
                  <a:lnTo>
                    <a:pt x="14" y="86"/>
                  </a:lnTo>
                  <a:lnTo>
                    <a:pt x="13" y="86"/>
                  </a:lnTo>
                  <a:lnTo>
                    <a:pt x="13" y="85"/>
                  </a:lnTo>
                  <a:lnTo>
                    <a:pt x="14" y="85"/>
                  </a:lnTo>
                  <a:lnTo>
                    <a:pt x="15" y="85"/>
                  </a:lnTo>
                  <a:lnTo>
                    <a:pt x="15" y="84"/>
                  </a:lnTo>
                  <a:lnTo>
                    <a:pt x="14" y="85"/>
                  </a:lnTo>
                  <a:lnTo>
                    <a:pt x="14" y="84"/>
                  </a:lnTo>
                  <a:lnTo>
                    <a:pt x="15" y="84"/>
                  </a:lnTo>
                  <a:lnTo>
                    <a:pt x="15" y="83"/>
                  </a:lnTo>
                  <a:lnTo>
                    <a:pt x="15" y="82"/>
                  </a:lnTo>
                  <a:lnTo>
                    <a:pt x="14" y="82"/>
                  </a:lnTo>
                  <a:lnTo>
                    <a:pt x="14" y="83"/>
                  </a:lnTo>
                  <a:lnTo>
                    <a:pt x="14" y="82"/>
                  </a:lnTo>
                  <a:lnTo>
                    <a:pt x="14" y="83"/>
                  </a:lnTo>
                  <a:lnTo>
                    <a:pt x="13" y="83"/>
                  </a:lnTo>
                  <a:lnTo>
                    <a:pt x="13" y="84"/>
                  </a:lnTo>
                  <a:lnTo>
                    <a:pt x="12" y="84"/>
                  </a:lnTo>
                  <a:lnTo>
                    <a:pt x="13" y="84"/>
                  </a:lnTo>
                  <a:lnTo>
                    <a:pt x="12" y="84"/>
                  </a:lnTo>
                  <a:lnTo>
                    <a:pt x="12" y="83"/>
                  </a:lnTo>
                  <a:lnTo>
                    <a:pt x="13" y="83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1" y="82"/>
                  </a:lnTo>
                  <a:lnTo>
                    <a:pt x="12" y="82"/>
                  </a:lnTo>
                  <a:lnTo>
                    <a:pt x="11" y="82"/>
                  </a:lnTo>
                  <a:lnTo>
                    <a:pt x="11" y="83"/>
                  </a:lnTo>
                  <a:lnTo>
                    <a:pt x="10" y="83"/>
                  </a:lnTo>
                  <a:lnTo>
                    <a:pt x="9" y="83"/>
                  </a:lnTo>
                  <a:lnTo>
                    <a:pt x="8" y="82"/>
                  </a:lnTo>
                  <a:lnTo>
                    <a:pt x="9" y="82"/>
                  </a:lnTo>
                  <a:lnTo>
                    <a:pt x="9" y="81"/>
                  </a:lnTo>
                  <a:lnTo>
                    <a:pt x="10" y="82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11" y="80"/>
                  </a:lnTo>
                  <a:lnTo>
                    <a:pt x="12" y="80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0" y="79"/>
                  </a:lnTo>
                  <a:lnTo>
                    <a:pt x="9" y="80"/>
                  </a:lnTo>
                  <a:lnTo>
                    <a:pt x="8" y="79"/>
                  </a:lnTo>
                  <a:lnTo>
                    <a:pt x="7" y="79"/>
                  </a:lnTo>
                  <a:lnTo>
                    <a:pt x="6" y="79"/>
                  </a:lnTo>
                  <a:lnTo>
                    <a:pt x="5" y="79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6" y="77"/>
                  </a:lnTo>
                  <a:lnTo>
                    <a:pt x="7" y="77"/>
                  </a:lnTo>
                  <a:lnTo>
                    <a:pt x="8" y="77"/>
                  </a:lnTo>
                  <a:lnTo>
                    <a:pt x="7" y="77"/>
                  </a:lnTo>
                  <a:lnTo>
                    <a:pt x="7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8" y="74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10" y="72"/>
                  </a:lnTo>
                  <a:lnTo>
                    <a:pt x="11" y="72"/>
                  </a:lnTo>
                  <a:lnTo>
                    <a:pt x="10" y="71"/>
                  </a:lnTo>
                  <a:lnTo>
                    <a:pt x="11" y="71"/>
                  </a:lnTo>
                  <a:lnTo>
                    <a:pt x="12" y="71"/>
                  </a:lnTo>
                  <a:lnTo>
                    <a:pt x="13" y="71"/>
                  </a:lnTo>
                  <a:lnTo>
                    <a:pt x="13" y="70"/>
                  </a:lnTo>
                  <a:lnTo>
                    <a:pt x="14" y="71"/>
                  </a:lnTo>
                  <a:lnTo>
                    <a:pt x="15" y="70"/>
                  </a:lnTo>
                  <a:lnTo>
                    <a:pt x="16" y="71"/>
                  </a:lnTo>
                  <a:lnTo>
                    <a:pt x="17" y="71"/>
                  </a:lnTo>
                  <a:lnTo>
                    <a:pt x="17" y="70"/>
                  </a:lnTo>
                  <a:lnTo>
                    <a:pt x="16" y="70"/>
                  </a:lnTo>
                  <a:lnTo>
                    <a:pt x="15" y="69"/>
                  </a:lnTo>
                  <a:lnTo>
                    <a:pt x="14" y="69"/>
                  </a:lnTo>
                  <a:lnTo>
                    <a:pt x="13" y="70"/>
                  </a:lnTo>
                  <a:lnTo>
                    <a:pt x="13" y="69"/>
                  </a:lnTo>
                  <a:lnTo>
                    <a:pt x="13" y="70"/>
                  </a:lnTo>
                  <a:lnTo>
                    <a:pt x="12" y="70"/>
                  </a:lnTo>
                  <a:lnTo>
                    <a:pt x="12" y="69"/>
                  </a:lnTo>
                  <a:lnTo>
                    <a:pt x="11" y="68"/>
                  </a:lnTo>
                  <a:lnTo>
                    <a:pt x="11" y="67"/>
                  </a:lnTo>
                  <a:lnTo>
                    <a:pt x="12" y="66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1" y="65"/>
                  </a:lnTo>
                  <a:lnTo>
                    <a:pt x="12" y="65"/>
                  </a:lnTo>
                  <a:lnTo>
                    <a:pt x="12" y="64"/>
                  </a:lnTo>
                  <a:lnTo>
                    <a:pt x="13" y="64"/>
                  </a:lnTo>
                  <a:lnTo>
                    <a:pt x="13" y="63"/>
                  </a:lnTo>
                  <a:lnTo>
                    <a:pt x="13" y="62"/>
                  </a:lnTo>
                  <a:lnTo>
                    <a:pt x="14" y="61"/>
                  </a:lnTo>
                  <a:lnTo>
                    <a:pt x="13" y="61"/>
                  </a:lnTo>
                  <a:lnTo>
                    <a:pt x="14" y="61"/>
                  </a:lnTo>
                  <a:lnTo>
                    <a:pt x="15" y="61"/>
                  </a:lnTo>
                  <a:lnTo>
                    <a:pt x="14" y="60"/>
                  </a:lnTo>
                  <a:lnTo>
                    <a:pt x="15" y="60"/>
                  </a:lnTo>
                  <a:lnTo>
                    <a:pt x="14" y="59"/>
                  </a:lnTo>
                  <a:lnTo>
                    <a:pt x="15" y="59"/>
                  </a:lnTo>
                  <a:lnTo>
                    <a:pt x="15" y="58"/>
                  </a:lnTo>
                  <a:lnTo>
                    <a:pt x="14" y="58"/>
                  </a:lnTo>
                  <a:lnTo>
                    <a:pt x="13" y="58"/>
                  </a:lnTo>
                  <a:lnTo>
                    <a:pt x="14" y="58"/>
                  </a:lnTo>
                  <a:lnTo>
                    <a:pt x="14" y="57"/>
                  </a:lnTo>
                  <a:lnTo>
                    <a:pt x="14" y="56"/>
                  </a:lnTo>
                  <a:lnTo>
                    <a:pt x="15" y="55"/>
                  </a:lnTo>
                  <a:lnTo>
                    <a:pt x="15" y="54"/>
                  </a:lnTo>
                  <a:lnTo>
                    <a:pt x="14" y="55"/>
                  </a:lnTo>
                  <a:lnTo>
                    <a:pt x="14" y="56"/>
                  </a:lnTo>
                  <a:lnTo>
                    <a:pt x="13" y="56"/>
                  </a:lnTo>
                  <a:lnTo>
                    <a:pt x="12" y="56"/>
                  </a:lnTo>
                  <a:lnTo>
                    <a:pt x="13" y="56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2" y="55"/>
                  </a:lnTo>
                  <a:lnTo>
                    <a:pt x="11" y="55"/>
                  </a:lnTo>
                  <a:lnTo>
                    <a:pt x="10" y="55"/>
                  </a:lnTo>
                  <a:lnTo>
                    <a:pt x="10" y="54"/>
                  </a:lnTo>
                  <a:lnTo>
                    <a:pt x="9" y="54"/>
                  </a:lnTo>
                  <a:lnTo>
                    <a:pt x="8" y="54"/>
                  </a:lnTo>
                  <a:lnTo>
                    <a:pt x="8" y="53"/>
                  </a:lnTo>
                  <a:lnTo>
                    <a:pt x="7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4"/>
                  </a:lnTo>
                  <a:lnTo>
                    <a:pt x="5" y="54"/>
                  </a:lnTo>
                  <a:lnTo>
                    <a:pt x="6" y="54"/>
                  </a:lnTo>
                  <a:lnTo>
                    <a:pt x="5" y="54"/>
                  </a:lnTo>
                  <a:lnTo>
                    <a:pt x="5" y="55"/>
                  </a:lnTo>
                  <a:lnTo>
                    <a:pt x="4" y="55"/>
                  </a:lnTo>
                  <a:lnTo>
                    <a:pt x="4" y="54"/>
                  </a:lnTo>
                  <a:lnTo>
                    <a:pt x="4" y="53"/>
                  </a:lnTo>
                  <a:lnTo>
                    <a:pt x="3" y="53"/>
                  </a:lnTo>
                  <a:lnTo>
                    <a:pt x="3" y="52"/>
                  </a:lnTo>
                  <a:lnTo>
                    <a:pt x="2" y="52"/>
                  </a:lnTo>
                  <a:lnTo>
                    <a:pt x="1" y="52"/>
                  </a:lnTo>
                  <a:lnTo>
                    <a:pt x="1" y="51"/>
                  </a:lnTo>
                  <a:lnTo>
                    <a:pt x="0" y="50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2" y="47"/>
                  </a:lnTo>
                  <a:lnTo>
                    <a:pt x="2" y="46"/>
                  </a:lnTo>
                  <a:lnTo>
                    <a:pt x="3" y="46"/>
                  </a:lnTo>
                  <a:lnTo>
                    <a:pt x="4" y="45"/>
                  </a:lnTo>
                  <a:lnTo>
                    <a:pt x="6" y="43"/>
                  </a:lnTo>
                  <a:lnTo>
                    <a:pt x="7" y="42"/>
                  </a:lnTo>
                  <a:lnTo>
                    <a:pt x="8" y="41"/>
                  </a:lnTo>
                  <a:lnTo>
                    <a:pt x="8" y="40"/>
                  </a:lnTo>
                  <a:lnTo>
                    <a:pt x="9" y="41"/>
                  </a:lnTo>
                  <a:lnTo>
                    <a:pt x="10" y="42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2" y="39"/>
                  </a:lnTo>
                  <a:lnTo>
                    <a:pt x="13" y="39"/>
                  </a:lnTo>
                  <a:lnTo>
                    <a:pt x="14" y="39"/>
                  </a:lnTo>
                  <a:lnTo>
                    <a:pt x="15" y="39"/>
                  </a:lnTo>
                  <a:lnTo>
                    <a:pt x="15" y="40"/>
                  </a:lnTo>
                  <a:lnTo>
                    <a:pt x="16" y="40"/>
                  </a:lnTo>
                  <a:lnTo>
                    <a:pt x="16" y="39"/>
                  </a:lnTo>
                  <a:lnTo>
                    <a:pt x="15" y="38"/>
                  </a:lnTo>
                  <a:lnTo>
                    <a:pt x="16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8"/>
                  </a:lnTo>
                  <a:lnTo>
                    <a:pt x="17" y="37"/>
                  </a:lnTo>
                  <a:lnTo>
                    <a:pt x="17" y="36"/>
                  </a:lnTo>
                  <a:lnTo>
                    <a:pt x="17" y="35"/>
                  </a:lnTo>
                  <a:lnTo>
                    <a:pt x="18" y="35"/>
                  </a:lnTo>
                  <a:lnTo>
                    <a:pt x="19" y="34"/>
                  </a:lnTo>
                  <a:lnTo>
                    <a:pt x="21" y="33"/>
                  </a:lnTo>
                  <a:lnTo>
                    <a:pt x="23" y="32"/>
                  </a:lnTo>
                  <a:lnTo>
                    <a:pt x="24" y="30"/>
                  </a:lnTo>
                  <a:lnTo>
                    <a:pt x="27" y="27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8" y="26"/>
                  </a:lnTo>
                  <a:lnTo>
                    <a:pt x="28" y="25"/>
                  </a:lnTo>
                  <a:lnTo>
                    <a:pt x="29" y="23"/>
                  </a:lnTo>
                  <a:lnTo>
                    <a:pt x="29" y="22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2" y="20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5" y="23"/>
                  </a:lnTo>
                  <a:lnTo>
                    <a:pt x="36" y="24"/>
                  </a:lnTo>
                  <a:lnTo>
                    <a:pt x="35" y="24"/>
                  </a:lnTo>
                  <a:lnTo>
                    <a:pt x="36" y="24"/>
                  </a:lnTo>
                  <a:lnTo>
                    <a:pt x="37" y="25"/>
                  </a:lnTo>
                  <a:lnTo>
                    <a:pt x="38" y="25"/>
                  </a:lnTo>
                  <a:lnTo>
                    <a:pt x="39" y="26"/>
                  </a:lnTo>
                  <a:lnTo>
                    <a:pt x="41" y="26"/>
                  </a:lnTo>
                  <a:lnTo>
                    <a:pt x="42" y="25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7" y="26"/>
                  </a:lnTo>
                  <a:lnTo>
                    <a:pt x="48" y="26"/>
                  </a:lnTo>
                  <a:lnTo>
                    <a:pt x="49" y="24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8" y="22"/>
                  </a:lnTo>
                  <a:lnTo>
                    <a:pt x="47" y="21"/>
                  </a:lnTo>
                  <a:lnTo>
                    <a:pt x="46" y="20"/>
                  </a:lnTo>
                  <a:lnTo>
                    <a:pt x="46" y="19"/>
                  </a:lnTo>
                  <a:lnTo>
                    <a:pt x="46" y="18"/>
                  </a:lnTo>
                  <a:lnTo>
                    <a:pt x="46" y="17"/>
                  </a:lnTo>
                  <a:lnTo>
                    <a:pt x="46" y="16"/>
                  </a:lnTo>
                  <a:lnTo>
                    <a:pt x="47" y="16"/>
                  </a:lnTo>
                  <a:lnTo>
                    <a:pt x="48" y="15"/>
                  </a:lnTo>
                  <a:lnTo>
                    <a:pt x="48" y="16"/>
                  </a:lnTo>
                  <a:lnTo>
                    <a:pt x="49" y="16"/>
                  </a:lnTo>
                  <a:lnTo>
                    <a:pt x="50" y="16"/>
                  </a:lnTo>
                  <a:lnTo>
                    <a:pt x="51" y="16"/>
                  </a:lnTo>
                  <a:lnTo>
                    <a:pt x="53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9" y="13"/>
                  </a:lnTo>
                  <a:lnTo>
                    <a:pt x="60" y="11"/>
                  </a:lnTo>
                  <a:lnTo>
                    <a:pt x="61" y="10"/>
                  </a:lnTo>
                  <a:lnTo>
                    <a:pt x="63" y="10"/>
                  </a:lnTo>
                  <a:lnTo>
                    <a:pt x="64" y="10"/>
                  </a:lnTo>
                  <a:lnTo>
                    <a:pt x="65" y="10"/>
                  </a:lnTo>
                  <a:lnTo>
                    <a:pt x="65" y="9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6" y="1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1" y="1"/>
                  </a:lnTo>
                  <a:lnTo>
                    <a:pt x="71" y="2"/>
                  </a:lnTo>
                  <a:lnTo>
                    <a:pt x="72" y="3"/>
                  </a:lnTo>
                  <a:lnTo>
                    <a:pt x="73" y="4"/>
                  </a:lnTo>
                  <a:lnTo>
                    <a:pt x="73" y="5"/>
                  </a:lnTo>
                  <a:lnTo>
                    <a:pt x="75" y="6"/>
                  </a:lnTo>
                  <a:lnTo>
                    <a:pt x="76" y="7"/>
                  </a:lnTo>
                  <a:lnTo>
                    <a:pt x="76" y="8"/>
                  </a:lnTo>
                  <a:lnTo>
                    <a:pt x="76" y="9"/>
                  </a:lnTo>
                  <a:lnTo>
                    <a:pt x="77" y="9"/>
                  </a:lnTo>
                  <a:lnTo>
                    <a:pt x="77" y="10"/>
                  </a:lnTo>
                  <a:lnTo>
                    <a:pt x="77" y="11"/>
                  </a:lnTo>
                  <a:lnTo>
                    <a:pt x="78" y="12"/>
                  </a:lnTo>
                  <a:lnTo>
                    <a:pt x="77" y="12"/>
                  </a:lnTo>
                  <a:lnTo>
                    <a:pt x="76" y="11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3" y="13"/>
                  </a:lnTo>
                  <a:lnTo>
                    <a:pt x="72" y="13"/>
                  </a:lnTo>
                  <a:lnTo>
                    <a:pt x="72" y="14"/>
                  </a:lnTo>
                  <a:lnTo>
                    <a:pt x="71" y="15"/>
                  </a:lnTo>
                  <a:lnTo>
                    <a:pt x="71" y="14"/>
                  </a:lnTo>
                  <a:lnTo>
                    <a:pt x="70" y="15"/>
                  </a:lnTo>
                  <a:lnTo>
                    <a:pt x="71" y="15"/>
                  </a:lnTo>
                  <a:lnTo>
                    <a:pt x="70" y="15"/>
                  </a:lnTo>
                  <a:lnTo>
                    <a:pt x="70" y="16"/>
                  </a:lnTo>
                  <a:lnTo>
                    <a:pt x="69" y="17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8" y="19"/>
                  </a:lnTo>
                  <a:lnTo>
                    <a:pt x="68" y="20"/>
                  </a:lnTo>
                  <a:lnTo>
                    <a:pt x="67" y="20"/>
                  </a:lnTo>
                  <a:lnTo>
                    <a:pt x="67" y="21"/>
                  </a:lnTo>
                  <a:lnTo>
                    <a:pt x="66" y="21"/>
                  </a:lnTo>
                  <a:lnTo>
                    <a:pt x="66" y="22"/>
                  </a:lnTo>
                  <a:lnTo>
                    <a:pt x="66" y="23"/>
                  </a:lnTo>
                  <a:lnTo>
                    <a:pt x="65" y="23"/>
                  </a:lnTo>
                  <a:lnTo>
                    <a:pt x="65" y="24"/>
                  </a:lnTo>
                  <a:lnTo>
                    <a:pt x="66" y="25"/>
                  </a:lnTo>
                  <a:lnTo>
                    <a:pt x="67" y="26"/>
                  </a:lnTo>
                  <a:lnTo>
                    <a:pt x="67" y="27"/>
                  </a:lnTo>
                  <a:lnTo>
                    <a:pt x="67" y="28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5" y="35"/>
                  </a:lnTo>
                  <a:lnTo>
                    <a:pt x="63" y="35"/>
                  </a:lnTo>
                  <a:lnTo>
                    <a:pt x="63" y="36"/>
                  </a:lnTo>
                  <a:lnTo>
                    <a:pt x="62" y="37"/>
                  </a:lnTo>
                  <a:lnTo>
                    <a:pt x="61" y="37"/>
                  </a:lnTo>
                  <a:lnTo>
                    <a:pt x="60" y="37"/>
                  </a:lnTo>
                  <a:lnTo>
                    <a:pt x="60" y="38"/>
                  </a:lnTo>
                  <a:lnTo>
                    <a:pt x="59" y="40"/>
                  </a:lnTo>
                  <a:lnTo>
                    <a:pt x="59" y="41"/>
                  </a:lnTo>
                  <a:lnTo>
                    <a:pt x="58" y="40"/>
                  </a:lnTo>
                  <a:lnTo>
                    <a:pt x="58" y="41"/>
                  </a:lnTo>
                  <a:lnTo>
                    <a:pt x="58" y="42"/>
                  </a:lnTo>
                  <a:lnTo>
                    <a:pt x="57" y="43"/>
                  </a:lnTo>
                  <a:lnTo>
                    <a:pt x="55" y="43"/>
                  </a:lnTo>
                  <a:lnTo>
                    <a:pt x="55" y="44"/>
                  </a:lnTo>
                  <a:lnTo>
                    <a:pt x="54" y="44"/>
                  </a:lnTo>
                  <a:lnTo>
                    <a:pt x="55" y="45"/>
                  </a:lnTo>
                  <a:lnTo>
                    <a:pt x="54" y="46"/>
                  </a:lnTo>
                  <a:lnTo>
                    <a:pt x="53" y="46"/>
                  </a:lnTo>
                  <a:lnTo>
                    <a:pt x="53" y="47"/>
                  </a:lnTo>
                  <a:lnTo>
                    <a:pt x="52" y="47"/>
                  </a:lnTo>
                  <a:lnTo>
                    <a:pt x="51" y="48"/>
                  </a:lnTo>
                  <a:lnTo>
                    <a:pt x="50" y="48"/>
                  </a:lnTo>
                  <a:lnTo>
                    <a:pt x="49" y="48"/>
                  </a:lnTo>
                  <a:lnTo>
                    <a:pt x="48" y="49"/>
                  </a:lnTo>
                  <a:lnTo>
                    <a:pt x="48" y="48"/>
                  </a:lnTo>
                  <a:lnTo>
                    <a:pt x="47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5" y="49"/>
                  </a:lnTo>
                  <a:lnTo>
                    <a:pt x="45" y="50"/>
                  </a:lnTo>
                  <a:lnTo>
                    <a:pt x="45" y="51"/>
                  </a:lnTo>
                  <a:lnTo>
                    <a:pt x="44" y="51"/>
                  </a:lnTo>
                  <a:lnTo>
                    <a:pt x="42" y="52"/>
                  </a:lnTo>
                  <a:lnTo>
                    <a:pt x="41" y="52"/>
                  </a:lnTo>
                  <a:lnTo>
                    <a:pt x="40" y="52"/>
                  </a:lnTo>
                  <a:lnTo>
                    <a:pt x="40" y="53"/>
                  </a:lnTo>
                  <a:lnTo>
                    <a:pt x="40" y="53"/>
                  </a:lnTo>
                  <a:lnTo>
                    <a:pt x="40" y="54"/>
                  </a:lnTo>
                  <a:lnTo>
                    <a:pt x="41" y="55"/>
                  </a:lnTo>
                  <a:lnTo>
                    <a:pt x="40" y="56"/>
                  </a:lnTo>
                  <a:lnTo>
                    <a:pt x="40" y="57"/>
                  </a:lnTo>
                  <a:lnTo>
                    <a:pt x="40" y="58"/>
                  </a:lnTo>
                  <a:lnTo>
                    <a:pt x="40" y="59"/>
                  </a:lnTo>
                  <a:lnTo>
                    <a:pt x="41" y="60"/>
                  </a:lnTo>
                  <a:lnTo>
                    <a:pt x="40" y="60"/>
                  </a:lnTo>
                  <a:lnTo>
                    <a:pt x="40" y="59"/>
                  </a:lnTo>
                  <a:lnTo>
                    <a:pt x="40" y="58"/>
                  </a:lnTo>
                  <a:lnTo>
                    <a:pt x="39" y="58"/>
                  </a:lnTo>
                  <a:lnTo>
                    <a:pt x="38" y="59"/>
                  </a:lnTo>
                  <a:lnTo>
                    <a:pt x="39" y="59"/>
                  </a:lnTo>
                  <a:lnTo>
                    <a:pt x="38" y="59"/>
                  </a:lnTo>
                  <a:lnTo>
                    <a:pt x="38" y="60"/>
                  </a:lnTo>
                  <a:lnTo>
                    <a:pt x="38" y="61"/>
                  </a:lnTo>
                  <a:lnTo>
                    <a:pt x="39" y="62"/>
                  </a:lnTo>
                  <a:lnTo>
                    <a:pt x="40" y="62"/>
                  </a:lnTo>
                  <a:lnTo>
                    <a:pt x="41" y="62"/>
                  </a:lnTo>
                  <a:lnTo>
                    <a:pt x="42" y="63"/>
                  </a:lnTo>
                  <a:lnTo>
                    <a:pt x="43" y="63"/>
                  </a:lnTo>
                  <a:lnTo>
                    <a:pt x="44" y="63"/>
                  </a:lnTo>
                  <a:lnTo>
                    <a:pt x="44" y="64"/>
                  </a:lnTo>
                  <a:lnTo>
                    <a:pt x="44" y="65"/>
                  </a:lnTo>
                  <a:lnTo>
                    <a:pt x="45" y="65"/>
                  </a:lnTo>
                  <a:lnTo>
                    <a:pt x="46" y="66"/>
                  </a:lnTo>
                  <a:lnTo>
                    <a:pt x="46" y="67"/>
                  </a:lnTo>
                  <a:lnTo>
                    <a:pt x="47" y="67"/>
                  </a:lnTo>
                  <a:lnTo>
                    <a:pt x="48" y="67"/>
                  </a:lnTo>
                  <a:lnTo>
                    <a:pt x="48" y="68"/>
                  </a:lnTo>
                  <a:lnTo>
                    <a:pt x="49" y="68"/>
                  </a:lnTo>
                  <a:lnTo>
                    <a:pt x="49" y="69"/>
                  </a:lnTo>
                  <a:lnTo>
                    <a:pt x="50" y="69"/>
                  </a:lnTo>
                  <a:lnTo>
                    <a:pt x="51" y="70"/>
                  </a:lnTo>
                  <a:lnTo>
                    <a:pt x="51" y="71"/>
                  </a:lnTo>
                  <a:lnTo>
                    <a:pt x="52" y="71"/>
                  </a:lnTo>
                  <a:lnTo>
                    <a:pt x="50" y="72"/>
                  </a:lnTo>
                  <a:lnTo>
                    <a:pt x="49" y="73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2" y="75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36" y="74"/>
                  </a:lnTo>
                  <a:lnTo>
                    <a:pt x="35" y="74"/>
                  </a:lnTo>
                  <a:lnTo>
                    <a:pt x="34" y="76"/>
                  </a:lnTo>
                  <a:lnTo>
                    <a:pt x="34" y="79"/>
                  </a:lnTo>
                  <a:lnTo>
                    <a:pt x="32" y="81"/>
                  </a:lnTo>
                  <a:lnTo>
                    <a:pt x="30" y="82"/>
                  </a:lnTo>
                  <a:lnTo>
                    <a:pt x="28" y="83"/>
                  </a:lnTo>
                  <a:lnTo>
                    <a:pt x="27" y="8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599" name="Freeform 1303"/>
            <p:cNvSpPr>
              <a:spLocks/>
            </p:cNvSpPr>
            <p:nvPr userDrawn="1"/>
          </p:nvSpPr>
          <p:spPr bwMode="auto">
            <a:xfrm>
              <a:off x="2478" y="2223"/>
              <a:ext cx="46" cy="70"/>
            </a:xfrm>
            <a:custGeom>
              <a:avLst/>
              <a:gdLst/>
              <a:ahLst/>
              <a:cxnLst>
                <a:cxn ang="0">
                  <a:pos x="34" y="9"/>
                </a:cxn>
                <a:cxn ang="0">
                  <a:pos x="38" y="17"/>
                </a:cxn>
                <a:cxn ang="0">
                  <a:pos x="43" y="24"/>
                </a:cxn>
                <a:cxn ang="0">
                  <a:pos x="43" y="33"/>
                </a:cxn>
                <a:cxn ang="0">
                  <a:pos x="43" y="41"/>
                </a:cxn>
                <a:cxn ang="0">
                  <a:pos x="45" y="42"/>
                </a:cxn>
                <a:cxn ang="0">
                  <a:pos x="43" y="49"/>
                </a:cxn>
                <a:cxn ang="0">
                  <a:pos x="41" y="54"/>
                </a:cxn>
                <a:cxn ang="0">
                  <a:pos x="37" y="57"/>
                </a:cxn>
                <a:cxn ang="0">
                  <a:pos x="34" y="56"/>
                </a:cxn>
                <a:cxn ang="0">
                  <a:pos x="31" y="56"/>
                </a:cxn>
                <a:cxn ang="0">
                  <a:pos x="31" y="61"/>
                </a:cxn>
                <a:cxn ang="0">
                  <a:pos x="29" y="60"/>
                </a:cxn>
                <a:cxn ang="0">
                  <a:pos x="25" y="61"/>
                </a:cxn>
                <a:cxn ang="0">
                  <a:pos x="24" y="62"/>
                </a:cxn>
                <a:cxn ang="0">
                  <a:pos x="24" y="58"/>
                </a:cxn>
                <a:cxn ang="0">
                  <a:pos x="21" y="59"/>
                </a:cxn>
                <a:cxn ang="0">
                  <a:pos x="21" y="60"/>
                </a:cxn>
                <a:cxn ang="0">
                  <a:pos x="21" y="63"/>
                </a:cxn>
                <a:cxn ang="0">
                  <a:pos x="18" y="61"/>
                </a:cxn>
                <a:cxn ang="0">
                  <a:pos x="18" y="63"/>
                </a:cxn>
                <a:cxn ang="0">
                  <a:pos x="17" y="65"/>
                </a:cxn>
                <a:cxn ang="0">
                  <a:pos x="15" y="63"/>
                </a:cxn>
                <a:cxn ang="0">
                  <a:pos x="15" y="62"/>
                </a:cxn>
                <a:cxn ang="0">
                  <a:pos x="12" y="66"/>
                </a:cxn>
                <a:cxn ang="0">
                  <a:pos x="9" y="64"/>
                </a:cxn>
                <a:cxn ang="0">
                  <a:pos x="7" y="67"/>
                </a:cxn>
                <a:cxn ang="0">
                  <a:pos x="5" y="67"/>
                </a:cxn>
                <a:cxn ang="0">
                  <a:pos x="5" y="65"/>
                </a:cxn>
                <a:cxn ang="0">
                  <a:pos x="2" y="63"/>
                </a:cxn>
                <a:cxn ang="0">
                  <a:pos x="4" y="64"/>
                </a:cxn>
                <a:cxn ang="0">
                  <a:pos x="6" y="63"/>
                </a:cxn>
                <a:cxn ang="0">
                  <a:pos x="4" y="60"/>
                </a:cxn>
                <a:cxn ang="0">
                  <a:pos x="2" y="59"/>
                </a:cxn>
                <a:cxn ang="0">
                  <a:pos x="4" y="58"/>
                </a:cxn>
                <a:cxn ang="0">
                  <a:pos x="4" y="52"/>
                </a:cxn>
                <a:cxn ang="0">
                  <a:pos x="4" y="51"/>
                </a:cxn>
                <a:cxn ang="0">
                  <a:pos x="7" y="49"/>
                </a:cxn>
                <a:cxn ang="0">
                  <a:pos x="8" y="46"/>
                </a:cxn>
                <a:cxn ang="0">
                  <a:pos x="6" y="43"/>
                </a:cxn>
                <a:cxn ang="0">
                  <a:pos x="6" y="40"/>
                </a:cxn>
                <a:cxn ang="0">
                  <a:pos x="6" y="37"/>
                </a:cxn>
                <a:cxn ang="0">
                  <a:pos x="5" y="35"/>
                </a:cxn>
                <a:cxn ang="0">
                  <a:pos x="2" y="31"/>
                </a:cxn>
                <a:cxn ang="0">
                  <a:pos x="1" y="29"/>
                </a:cxn>
                <a:cxn ang="0">
                  <a:pos x="2" y="26"/>
                </a:cxn>
                <a:cxn ang="0">
                  <a:pos x="4" y="27"/>
                </a:cxn>
                <a:cxn ang="0">
                  <a:pos x="7" y="26"/>
                </a:cxn>
                <a:cxn ang="0">
                  <a:pos x="9" y="28"/>
                </a:cxn>
                <a:cxn ang="0">
                  <a:pos x="11" y="26"/>
                </a:cxn>
                <a:cxn ang="0">
                  <a:pos x="10" y="24"/>
                </a:cxn>
                <a:cxn ang="0">
                  <a:pos x="9" y="23"/>
                </a:cxn>
                <a:cxn ang="0">
                  <a:pos x="9" y="22"/>
                </a:cxn>
                <a:cxn ang="0">
                  <a:pos x="6" y="18"/>
                </a:cxn>
                <a:cxn ang="0">
                  <a:pos x="8" y="15"/>
                </a:cxn>
                <a:cxn ang="0">
                  <a:pos x="4" y="13"/>
                </a:cxn>
                <a:cxn ang="0">
                  <a:pos x="12" y="3"/>
                </a:cxn>
                <a:cxn ang="0">
                  <a:pos x="26" y="2"/>
                </a:cxn>
              </a:cxnLst>
              <a:rect l="0" t="0" r="r" b="b"/>
              <a:pathLst>
                <a:path w="46" h="70">
                  <a:moveTo>
                    <a:pt x="29" y="0"/>
                  </a:moveTo>
                  <a:lnTo>
                    <a:pt x="30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33" y="8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5" y="13"/>
                  </a:lnTo>
                  <a:lnTo>
                    <a:pt x="37" y="14"/>
                  </a:lnTo>
                  <a:lnTo>
                    <a:pt x="37" y="15"/>
                  </a:lnTo>
                  <a:lnTo>
                    <a:pt x="37" y="16"/>
                  </a:lnTo>
                  <a:lnTo>
                    <a:pt x="38" y="16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0" y="20"/>
                  </a:lnTo>
                  <a:lnTo>
                    <a:pt x="41" y="21"/>
                  </a:lnTo>
                  <a:lnTo>
                    <a:pt x="41" y="22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3" y="24"/>
                  </a:lnTo>
                  <a:lnTo>
                    <a:pt x="42" y="25"/>
                  </a:lnTo>
                  <a:lnTo>
                    <a:pt x="42" y="27"/>
                  </a:lnTo>
                  <a:lnTo>
                    <a:pt x="43" y="29"/>
                  </a:lnTo>
                  <a:lnTo>
                    <a:pt x="43" y="30"/>
                  </a:lnTo>
                  <a:lnTo>
                    <a:pt x="43" y="31"/>
                  </a:lnTo>
                  <a:lnTo>
                    <a:pt x="43" y="32"/>
                  </a:lnTo>
                  <a:lnTo>
                    <a:pt x="43" y="33"/>
                  </a:lnTo>
                  <a:lnTo>
                    <a:pt x="43" y="34"/>
                  </a:lnTo>
                  <a:lnTo>
                    <a:pt x="43" y="35"/>
                  </a:lnTo>
                  <a:lnTo>
                    <a:pt x="42" y="37"/>
                  </a:lnTo>
                  <a:lnTo>
                    <a:pt x="43" y="38"/>
                  </a:lnTo>
                  <a:lnTo>
                    <a:pt x="43" y="39"/>
                  </a:lnTo>
                  <a:lnTo>
                    <a:pt x="43" y="40"/>
                  </a:lnTo>
                  <a:lnTo>
                    <a:pt x="43" y="41"/>
                  </a:lnTo>
                  <a:lnTo>
                    <a:pt x="42" y="41"/>
                  </a:lnTo>
                  <a:lnTo>
                    <a:pt x="43" y="42"/>
                  </a:lnTo>
                  <a:lnTo>
                    <a:pt x="44" y="41"/>
                  </a:lnTo>
                  <a:lnTo>
                    <a:pt x="44" y="40"/>
                  </a:lnTo>
                  <a:lnTo>
                    <a:pt x="45" y="40"/>
                  </a:lnTo>
                  <a:lnTo>
                    <a:pt x="45" y="41"/>
                  </a:lnTo>
                  <a:lnTo>
                    <a:pt x="45" y="42"/>
                  </a:lnTo>
                  <a:lnTo>
                    <a:pt x="45" y="43"/>
                  </a:lnTo>
                  <a:lnTo>
                    <a:pt x="44" y="44"/>
                  </a:lnTo>
                  <a:lnTo>
                    <a:pt x="44" y="45"/>
                  </a:lnTo>
                  <a:lnTo>
                    <a:pt x="44" y="46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43" y="49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2" y="51"/>
                  </a:lnTo>
                  <a:lnTo>
                    <a:pt x="42" y="52"/>
                  </a:lnTo>
                  <a:lnTo>
                    <a:pt x="41" y="52"/>
                  </a:lnTo>
                  <a:lnTo>
                    <a:pt x="41" y="53"/>
                  </a:lnTo>
                  <a:lnTo>
                    <a:pt x="41" y="54"/>
                  </a:lnTo>
                  <a:lnTo>
                    <a:pt x="40" y="55"/>
                  </a:lnTo>
                  <a:lnTo>
                    <a:pt x="39" y="55"/>
                  </a:lnTo>
                  <a:lnTo>
                    <a:pt x="39" y="56"/>
                  </a:lnTo>
                  <a:lnTo>
                    <a:pt x="38" y="56"/>
                  </a:lnTo>
                  <a:lnTo>
                    <a:pt x="39" y="57"/>
                  </a:lnTo>
                  <a:lnTo>
                    <a:pt x="38" y="57"/>
                  </a:lnTo>
                  <a:lnTo>
                    <a:pt x="37" y="57"/>
                  </a:lnTo>
                  <a:lnTo>
                    <a:pt x="37" y="56"/>
                  </a:lnTo>
                  <a:lnTo>
                    <a:pt x="36" y="56"/>
                  </a:lnTo>
                  <a:lnTo>
                    <a:pt x="35" y="56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6"/>
                  </a:lnTo>
                  <a:lnTo>
                    <a:pt x="34" y="56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4" y="57"/>
                  </a:lnTo>
                  <a:lnTo>
                    <a:pt x="33" y="57"/>
                  </a:lnTo>
                  <a:lnTo>
                    <a:pt x="33" y="56"/>
                  </a:lnTo>
                  <a:lnTo>
                    <a:pt x="32" y="56"/>
                  </a:lnTo>
                  <a:lnTo>
                    <a:pt x="31" y="56"/>
                  </a:lnTo>
                  <a:lnTo>
                    <a:pt x="32" y="57"/>
                  </a:lnTo>
                  <a:lnTo>
                    <a:pt x="31" y="57"/>
                  </a:lnTo>
                  <a:lnTo>
                    <a:pt x="32" y="58"/>
                  </a:lnTo>
                  <a:lnTo>
                    <a:pt x="31" y="58"/>
                  </a:lnTo>
                  <a:lnTo>
                    <a:pt x="31" y="59"/>
                  </a:lnTo>
                  <a:lnTo>
                    <a:pt x="31" y="60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30" y="60"/>
                  </a:lnTo>
                  <a:lnTo>
                    <a:pt x="29" y="60"/>
                  </a:lnTo>
                  <a:lnTo>
                    <a:pt x="29" y="59"/>
                  </a:lnTo>
                  <a:lnTo>
                    <a:pt x="30" y="59"/>
                  </a:lnTo>
                  <a:lnTo>
                    <a:pt x="29" y="59"/>
                  </a:lnTo>
                  <a:lnTo>
                    <a:pt x="29" y="60"/>
                  </a:lnTo>
                  <a:lnTo>
                    <a:pt x="28" y="59"/>
                  </a:lnTo>
                  <a:lnTo>
                    <a:pt x="28" y="60"/>
                  </a:lnTo>
                  <a:lnTo>
                    <a:pt x="27" y="60"/>
                  </a:lnTo>
                  <a:lnTo>
                    <a:pt x="26" y="59"/>
                  </a:lnTo>
                  <a:lnTo>
                    <a:pt x="25" y="59"/>
                  </a:lnTo>
                  <a:lnTo>
                    <a:pt x="25" y="60"/>
                  </a:lnTo>
                  <a:lnTo>
                    <a:pt x="25" y="61"/>
                  </a:lnTo>
                  <a:lnTo>
                    <a:pt x="26" y="61"/>
                  </a:lnTo>
                  <a:lnTo>
                    <a:pt x="26" y="62"/>
                  </a:lnTo>
                  <a:lnTo>
                    <a:pt x="25" y="62"/>
                  </a:lnTo>
                  <a:lnTo>
                    <a:pt x="26" y="63"/>
                  </a:lnTo>
                  <a:lnTo>
                    <a:pt x="25" y="63"/>
                  </a:lnTo>
                  <a:lnTo>
                    <a:pt x="24" y="63"/>
                  </a:lnTo>
                  <a:lnTo>
                    <a:pt x="24" y="62"/>
                  </a:lnTo>
                  <a:lnTo>
                    <a:pt x="23" y="63"/>
                  </a:lnTo>
                  <a:lnTo>
                    <a:pt x="22" y="62"/>
                  </a:lnTo>
                  <a:lnTo>
                    <a:pt x="22" y="61"/>
                  </a:lnTo>
                  <a:lnTo>
                    <a:pt x="22" y="60"/>
                  </a:lnTo>
                  <a:lnTo>
                    <a:pt x="23" y="59"/>
                  </a:lnTo>
                  <a:lnTo>
                    <a:pt x="24" y="59"/>
                  </a:lnTo>
                  <a:lnTo>
                    <a:pt x="24" y="58"/>
                  </a:lnTo>
                  <a:lnTo>
                    <a:pt x="23" y="58"/>
                  </a:lnTo>
                  <a:lnTo>
                    <a:pt x="23" y="59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2" y="59"/>
                  </a:lnTo>
                  <a:lnTo>
                    <a:pt x="21" y="58"/>
                  </a:lnTo>
                  <a:lnTo>
                    <a:pt x="21" y="59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9" y="59"/>
                  </a:lnTo>
                  <a:lnTo>
                    <a:pt x="19" y="60"/>
                  </a:lnTo>
                  <a:lnTo>
                    <a:pt x="20" y="61"/>
                  </a:lnTo>
                  <a:lnTo>
                    <a:pt x="21" y="61"/>
                  </a:lnTo>
                  <a:lnTo>
                    <a:pt x="21" y="60"/>
                  </a:lnTo>
                  <a:lnTo>
                    <a:pt x="22" y="61"/>
                  </a:lnTo>
                  <a:lnTo>
                    <a:pt x="22" y="62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4"/>
                  </a:lnTo>
                  <a:lnTo>
                    <a:pt x="21" y="64"/>
                  </a:lnTo>
                  <a:lnTo>
                    <a:pt x="21" y="63"/>
                  </a:lnTo>
                  <a:lnTo>
                    <a:pt x="20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20" y="62"/>
                  </a:lnTo>
                  <a:lnTo>
                    <a:pt x="19" y="62"/>
                  </a:lnTo>
                  <a:lnTo>
                    <a:pt x="18" y="62"/>
                  </a:lnTo>
                  <a:lnTo>
                    <a:pt x="18" y="61"/>
                  </a:lnTo>
                  <a:lnTo>
                    <a:pt x="17" y="61"/>
                  </a:lnTo>
                  <a:lnTo>
                    <a:pt x="17" y="62"/>
                  </a:lnTo>
                  <a:lnTo>
                    <a:pt x="16" y="62"/>
                  </a:lnTo>
                  <a:lnTo>
                    <a:pt x="16" y="63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8" y="63"/>
                  </a:lnTo>
                  <a:lnTo>
                    <a:pt x="17" y="63"/>
                  </a:lnTo>
                  <a:lnTo>
                    <a:pt x="17" y="64"/>
                  </a:lnTo>
                  <a:lnTo>
                    <a:pt x="18" y="64"/>
                  </a:lnTo>
                  <a:lnTo>
                    <a:pt x="17" y="64"/>
                  </a:lnTo>
                  <a:lnTo>
                    <a:pt x="16" y="64"/>
                  </a:lnTo>
                  <a:lnTo>
                    <a:pt x="16" y="65"/>
                  </a:lnTo>
                  <a:lnTo>
                    <a:pt x="17" y="65"/>
                  </a:lnTo>
                  <a:lnTo>
                    <a:pt x="16" y="66"/>
                  </a:lnTo>
                  <a:lnTo>
                    <a:pt x="16" y="67"/>
                  </a:lnTo>
                  <a:lnTo>
                    <a:pt x="15" y="66"/>
                  </a:lnTo>
                  <a:lnTo>
                    <a:pt x="15" y="65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6" y="63"/>
                  </a:lnTo>
                  <a:lnTo>
                    <a:pt x="15" y="63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4" y="63"/>
                  </a:lnTo>
                  <a:lnTo>
                    <a:pt x="13" y="63"/>
                  </a:lnTo>
                  <a:lnTo>
                    <a:pt x="13" y="63"/>
                  </a:lnTo>
                  <a:lnTo>
                    <a:pt x="12" y="64"/>
                  </a:lnTo>
                  <a:lnTo>
                    <a:pt x="12" y="65"/>
                  </a:lnTo>
                  <a:lnTo>
                    <a:pt x="12" y="66"/>
                  </a:lnTo>
                  <a:lnTo>
                    <a:pt x="11" y="66"/>
                  </a:lnTo>
                  <a:lnTo>
                    <a:pt x="11" y="67"/>
                  </a:lnTo>
                  <a:lnTo>
                    <a:pt x="10" y="67"/>
                  </a:lnTo>
                  <a:lnTo>
                    <a:pt x="9" y="67"/>
                  </a:lnTo>
                  <a:lnTo>
                    <a:pt x="9" y="66"/>
                  </a:lnTo>
                  <a:lnTo>
                    <a:pt x="9" y="65"/>
                  </a:lnTo>
                  <a:lnTo>
                    <a:pt x="9" y="64"/>
                  </a:lnTo>
                  <a:lnTo>
                    <a:pt x="9" y="63"/>
                  </a:lnTo>
                  <a:lnTo>
                    <a:pt x="9" y="64"/>
                  </a:lnTo>
                  <a:lnTo>
                    <a:pt x="9" y="65"/>
                  </a:lnTo>
                  <a:lnTo>
                    <a:pt x="9" y="66"/>
                  </a:lnTo>
                  <a:lnTo>
                    <a:pt x="8" y="66"/>
                  </a:lnTo>
                  <a:lnTo>
                    <a:pt x="8" y="67"/>
                  </a:lnTo>
                  <a:lnTo>
                    <a:pt x="7" y="67"/>
                  </a:lnTo>
                  <a:lnTo>
                    <a:pt x="7" y="68"/>
                  </a:lnTo>
                  <a:lnTo>
                    <a:pt x="7" y="69"/>
                  </a:lnTo>
                  <a:lnTo>
                    <a:pt x="6" y="69"/>
                  </a:lnTo>
                  <a:lnTo>
                    <a:pt x="5" y="69"/>
                  </a:lnTo>
                  <a:lnTo>
                    <a:pt x="5" y="68"/>
                  </a:lnTo>
                  <a:lnTo>
                    <a:pt x="4" y="68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5" y="67"/>
                  </a:lnTo>
                  <a:lnTo>
                    <a:pt x="5" y="66"/>
                  </a:lnTo>
                  <a:lnTo>
                    <a:pt x="4" y="66"/>
                  </a:lnTo>
                  <a:lnTo>
                    <a:pt x="5" y="65"/>
                  </a:lnTo>
                  <a:lnTo>
                    <a:pt x="6" y="65"/>
                  </a:lnTo>
                  <a:lnTo>
                    <a:pt x="5" y="65"/>
                  </a:lnTo>
                  <a:lnTo>
                    <a:pt x="4" y="65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3" y="65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2"/>
                  </a:lnTo>
                  <a:lnTo>
                    <a:pt x="3" y="63"/>
                  </a:lnTo>
                  <a:lnTo>
                    <a:pt x="3" y="63"/>
                  </a:lnTo>
                  <a:lnTo>
                    <a:pt x="3" y="64"/>
                  </a:lnTo>
                  <a:lnTo>
                    <a:pt x="4" y="64"/>
                  </a:lnTo>
                  <a:lnTo>
                    <a:pt x="5" y="64"/>
                  </a:lnTo>
                  <a:lnTo>
                    <a:pt x="4" y="64"/>
                  </a:lnTo>
                  <a:lnTo>
                    <a:pt x="4" y="63"/>
                  </a:lnTo>
                  <a:lnTo>
                    <a:pt x="5" y="63"/>
                  </a:lnTo>
                  <a:lnTo>
                    <a:pt x="6" y="63"/>
                  </a:lnTo>
                  <a:lnTo>
                    <a:pt x="6" y="64"/>
                  </a:lnTo>
                  <a:lnTo>
                    <a:pt x="7" y="64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5" y="63"/>
                  </a:lnTo>
                  <a:lnTo>
                    <a:pt x="4" y="63"/>
                  </a:lnTo>
                  <a:lnTo>
                    <a:pt x="3" y="63"/>
                  </a:lnTo>
                  <a:lnTo>
                    <a:pt x="3" y="62"/>
                  </a:lnTo>
                  <a:lnTo>
                    <a:pt x="3" y="61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60"/>
                  </a:lnTo>
                  <a:lnTo>
                    <a:pt x="3" y="59"/>
                  </a:lnTo>
                  <a:lnTo>
                    <a:pt x="4" y="59"/>
                  </a:lnTo>
                  <a:lnTo>
                    <a:pt x="4" y="58"/>
                  </a:lnTo>
                  <a:lnTo>
                    <a:pt x="3" y="59"/>
                  </a:lnTo>
                  <a:lnTo>
                    <a:pt x="3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2" y="57"/>
                  </a:lnTo>
                  <a:lnTo>
                    <a:pt x="3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4" y="58"/>
                  </a:lnTo>
                  <a:lnTo>
                    <a:pt x="4" y="57"/>
                  </a:lnTo>
                  <a:lnTo>
                    <a:pt x="4" y="56"/>
                  </a:lnTo>
                  <a:lnTo>
                    <a:pt x="3" y="56"/>
                  </a:lnTo>
                  <a:lnTo>
                    <a:pt x="3" y="55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4" y="52"/>
                  </a:lnTo>
                  <a:lnTo>
                    <a:pt x="4" y="53"/>
                  </a:lnTo>
                  <a:lnTo>
                    <a:pt x="5" y="53"/>
                  </a:lnTo>
                  <a:lnTo>
                    <a:pt x="4" y="53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4" y="52"/>
                  </a:lnTo>
                  <a:lnTo>
                    <a:pt x="4" y="51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5" y="49"/>
                  </a:lnTo>
                  <a:lnTo>
                    <a:pt x="6" y="49"/>
                  </a:lnTo>
                  <a:lnTo>
                    <a:pt x="7" y="49"/>
                  </a:lnTo>
                  <a:lnTo>
                    <a:pt x="8" y="49"/>
                  </a:lnTo>
                  <a:lnTo>
                    <a:pt x="7" y="49"/>
                  </a:lnTo>
                  <a:lnTo>
                    <a:pt x="7" y="48"/>
                  </a:lnTo>
                  <a:lnTo>
                    <a:pt x="6" y="48"/>
                  </a:lnTo>
                  <a:lnTo>
                    <a:pt x="4" y="48"/>
                  </a:lnTo>
                  <a:lnTo>
                    <a:pt x="4" y="47"/>
                  </a:lnTo>
                  <a:lnTo>
                    <a:pt x="6" y="46"/>
                  </a:lnTo>
                  <a:lnTo>
                    <a:pt x="7" y="46"/>
                  </a:lnTo>
                  <a:lnTo>
                    <a:pt x="8" y="46"/>
                  </a:lnTo>
                  <a:lnTo>
                    <a:pt x="8" y="45"/>
                  </a:lnTo>
                  <a:lnTo>
                    <a:pt x="9" y="45"/>
                  </a:lnTo>
                  <a:lnTo>
                    <a:pt x="8" y="45"/>
                  </a:lnTo>
                  <a:lnTo>
                    <a:pt x="8" y="44"/>
                  </a:lnTo>
                  <a:lnTo>
                    <a:pt x="7" y="44"/>
                  </a:lnTo>
                  <a:lnTo>
                    <a:pt x="6" y="44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6" y="40"/>
                  </a:lnTo>
                  <a:lnTo>
                    <a:pt x="6" y="39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6" y="37"/>
                  </a:lnTo>
                  <a:lnTo>
                    <a:pt x="5" y="37"/>
                  </a:lnTo>
                  <a:lnTo>
                    <a:pt x="6" y="37"/>
                  </a:lnTo>
                  <a:lnTo>
                    <a:pt x="6" y="36"/>
                  </a:lnTo>
                  <a:lnTo>
                    <a:pt x="5" y="36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4" y="33"/>
                  </a:lnTo>
                  <a:lnTo>
                    <a:pt x="5" y="32"/>
                  </a:lnTo>
                  <a:lnTo>
                    <a:pt x="4" y="31"/>
                  </a:lnTo>
                  <a:lnTo>
                    <a:pt x="3" y="31"/>
                  </a:lnTo>
                  <a:lnTo>
                    <a:pt x="3" y="32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31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1" y="30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0" y="28"/>
                  </a:lnTo>
                  <a:lnTo>
                    <a:pt x="1" y="27"/>
                  </a:lnTo>
                  <a:lnTo>
                    <a:pt x="1" y="28"/>
                  </a:lnTo>
                  <a:lnTo>
                    <a:pt x="2" y="28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2" y="27"/>
                  </a:lnTo>
                  <a:lnTo>
                    <a:pt x="2" y="28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3" y="28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7" y="26"/>
                  </a:lnTo>
                  <a:lnTo>
                    <a:pt x="6" y="26"/>
                  </a:lnTo>
                  <a:lnTo>
                    <a:pt x="7" y="27"/>
                  </a:lnTo>
                  <a:lnTo>
                    <a:pt x="7" y="26"/>
                  </a:lnTo>
                  <a:lnTo>
                    <a:pt x="8" y="26"/>
                  </a:lnTo>
                  <a:lnTo>
                    <a:pt x="9" y="26"/>
                  </a:lnTo>
                  <a:lnTo>
                    <a:pt x="9" y="27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11" y="27"/>
                  </a:lnTo>
                  <a:lnTo>
                    <a:pt x="12" y="26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6"/>
                  </a:lnTo>
                  <a:lnTo>
                    <a:pt x="10" y="25"/>
                  </a:lnTo>
                  <a:lnTo>
                    <a:pt x="11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9" y="24"/>
                  </a:lnTo>
                  <a:lnTo>
                    <a:pt x="9" y="25"/>
                  </a:lnTo>
                  <a:lnTo>
                    <a:pt x="8" y="25"/>
                  </a:lnTo>
                  <a:lnTo>
                    <a:pt x="8" y="24"/>
                  </a:lnTo>
                  <a:lnTo>
                    <a:pt x="9" y="23"/>
                  </a:lnTo>
                  <a:lnTo>
                    <a:pt x="10" y="23"/>
                  </a:lnTo>
                  <a:lnTo>
                    <a:pt x="9" y="23"/>
                  </a:lnTo>
                  <a:lnTo>
                    <a:pt x="8" y="23"/>
                  </a:lnTo>
                  <a:lnTo>
                    <a:pt x="7" y="24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2"/>
                  </a:lnTo>
                  <a:lnTo>
                    <a:pt x="8" y="22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9" y="22"/>
                  </a:lnTo>
                  <a:lnTo>
                    <a:pt x="8" y="21"/>
                  </a:lnTo>
                  <a:lnTo>
                    <a:pt x="7" y="20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7" y="14"/>
                  </a:lnTo>
                  <a:lnTo>
                    <a:pt x="7" y="13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2"/>
                  </a:lnTo>
                  <a:lnTo>
                    <a:pt x="5" y="12"/>
                  </a:lnTo>
                  <a:lnTo>
                    <a:pt x="7" y="11"/>
                  </a:lnTo>
                  <a:lnTo>
                    <a:pt x="9" y="10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6" y="2"/>
                  </a:lnTo>
                  <a:lnTo>
                    <a:pt x="27" y="1"/>
                  </a:lnTo>
                  <a:lnTo>
                    <a:pt x="29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0" name="Freeform 1304"/>
            <p:cNvSpPr>
              <a:spLocks/>
            </p:cNvSpPr>
            <p:nvPr userDrawn="1"/>
          </p:nvSpPr>
          <p:spPr bwMode="auto">
            <a:xfrm>
              <a:off x="2478" y="2305"/>
              <a:ext cx="17" cy="18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1" y="13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2" y="5"/>
                </a:cxn>
                <a:cxn ang="0">
                  <a:pos x="5" y="5"/>
                </a:cxn>
                <a:cxn ang="0">
                  <a:pos x="5" y="2"/>
                </a:cxn>
                <a:cxn ang="0">
                  <a:pos x="8" y="2"/>
                </a:cxn>
                <a:cxn ang="0">
                  <a:pos x="11" y="0"/>
                </a:cxn>
                <a:cxn ang="0">
                  <a:pos x="13" y="2"/>
                </a:cxn>
                <a:cxn ang="0">
                  <a:pos x="16" y="2"/>
                </a:cxn>
                <a:cxn ang="0">
                  <a:pos x="16" y="5"/>
                </a:cxn>
                <a:cxn ang="0">
                  <a:pos x="16" y="8"/>
                </a:cxn>
                <a:cxn ang="0">
                  <a:pos x="14" y="8"/>
                </a:cxn>
                <a:cxn ang="0">
                  <a:pos x="14" y="10"/>
                </a:cxn>
                <a:cxn ang="0">
                  <a:pos x="13" y="10"/>
                </a:cxn>
                <a:cxn ang="0">
                  <a:pos x="10" y="13"/>
                </a:cxn>
                <a:cxn ang="0">
                  <a:pos x="8" y="13"/>
                </a:cxn>
                <a:cxn ang="0">
                  <a:pos x="7" y="13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2" y="13"/>
                </a:cxn>
                <a:cxn ang="0">
                  <a:pos x="2" y="16"/>
                </a:cxn>
              </a:cxnLst>
              <a:rect l="0" t="0" r="r" b="b"/>
              <a:pathLst>
                <a:path w="17" h="17">
                  <a:moveTo>
                    <a:pt x="2" y="16"/>
                  </a:move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2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1" name="Freeform 1305"/>
            <p:cNvSpPr>
              <a:spLocks/>
            </p:cNvSpPr>
            <p:nvPr userDrawn="1"/>
          </p:nvSpPr>
          <p:spPr bwMode="auto">
            <a:xfrm>
              <a:off x="2538" y="2239"/>
              <a:ext cx="17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0"/>
                </a:cxn>
                <a:cxn ang="0">
                  <a:pos x="16" y="0"/>
                </a:cxn>
                <a:cxn ang="0">
                  <a:pos x="16" y="16"/>
                </a:cxn>
                <a:cxn ang="0">
                  <a:pos x="0" y="16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2" name="Freeform 1306"/>
            <p:cNvSpPr>
              <a:spLocks/>
            </p:cNvSpPr>
            <p:nvPr userDrawn="1"/>
          </p:nvSpPr>
          <p:spPr bwMode="auto">
            <a:xfrm>
              <a:off x="2551" y="2241"/>
              <a:ext cx="17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0" y="0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3" name="Line 1307"/>
            <p:cNvSpPr>
              <a:spLocks noChangeShapeType="1"/>
            </p:cNvSpPr>
            <p:nvPr userDrawn="1"/>
          </p:nvSpPr>
          <p:spPr bwMode="auto">
            <a:xfrm flipV="1">
              <a:off x="2552" y="2241"/>
              <a:ext cx="0" cy="2"/>
            </a:xfrm>
            <a:prstGeom prst="line">
              <a:avLst/>
            </a:prstGeom>
            <a:noFill/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4" name="Freeform 1308"/>
            <p:cNvSpPr>
              <a:spLocks/>
            </p:cNvSpPr>
            <p:nvPr userDrawn="1"/>
          </p:nvSpPr>
          <p:spPr bwMode="auto">
            <a:xfrm>
              <a:off x="4371" y="2577"/>
              <a:ext cx="63" cy="59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3" y="3"/>
                </a:cxn>
                <a:cxn ang="0">
                  <a:pos x="44" y="3"/>
                </a:cxn>
                <a:cxn ang="0">
                  <a:pos x="38" y="4"/>
                </a:cxn>
                <a:cxn ang="0">
                  <a:pos x="28" y="9"/>
                </a:cxn>
                <a:cxn ang="0">
                  <a:pos x="18" y="13"/>
                </a:cxn>
                <a:cxn ang="0">
                  <a:pos x="9" y="17"/>
                </a:cxn>
                <a:cxn ang="0">
                  <a:pos x="0" y="22"/>
                </a:cxn>
                <a:cxn ang="0">
                  <a:pos x="7" y="27"/>
                </a:cxn>
                <a:cxn ang="0">
                  <a:pos x="18" y="37"/>
                </a:cxn>
                <a:cxn ang="0">
                  <a:pos x="26" y="50"/>
                </a:cxn>
                <a:cxn ang="0">
                  <a:pos x="33" y="49"/>
                </a:cxn>
                <a:cxn ang="0">
                  <a:pos x="40" y="50"/>
                </a:cxn>
                <a:cxn ang="0">
                  <a:pos x="50" y="55"/>
                </a:cxn>
                <a:cxn ang="0">
                  <a:pos x="62" y="58"/>
                </a:cxn>
                <a:cxn ang="0">
                  <a:pos x="58" y="48"/>
                </a:cxn>
                <a:cxn ang="0">
                  <a:pos x="57" y="36"/>
                </a:cxn>
                <a:cxn ang="0">
                  <a:pos x="58" y="14"/>
                </a:cxn>
                <a:cxn ang="0">
                  <a:pos x="59" y="5"/>
                </a:cxn>
                <a:cxn ang="0">
                  <a:pos x="59" y="0"/>
                </a:cxn>
              </a:cxnLst>
              <a:rect l="0" t="0" r="r" b="b"/>
              <a:pathLst>
                <a:path w="63" h="59">
                  <a:moveTo>
                    <a:pt x="59" y="0"/>
                  </a:moveTo>
                  <a:lnTo>
                    <a:pt x="53" y="3"/>
                  </a:lnTo>
                  <a:lnTo>
                    <a:pt x="44" y="3"/>
                  </a:lnTo>
                  <a:lnTo>
                    <a:pt x="38" y="4"/>
                  </a:lnTo>
                  <a:lnTo>
                    <a:pt x="28" y="9"/>
                  </a:lnTo>
                  <a:lnTo>
                    <a:pt x="18" y="13"/>
                  </a:lnTo>
                  <a:lnTo>
                    <a:pt x="9" y="17"/>
                  </a:lnTo>
                  <a:lnTo>
                    <a:pt x="0" y="22"/>
                  </a:lnTo>
                  <a:lnTo>
                    <a:pt x="7" y="27"/>
                  </a:lnTo>
                  <a:lnTo>
                    <a:pt x="18" y="37"/>
                  </a:lnTo>
                  <a:lnTo>
                    <a:pt x="26" y="50"/>
                  </a:lnTo>
                  <a:lnTo>
                    <a:pt x="33" y="49"/>
                  </a:lnTo>
                  <a:lnTo>
                    <a:pt x="40" y="50"/>
                  </a:lnTo>
                  <a:lnTo>
                    <a:pt x="50" y="55"/>
                  </a:lnTo>
                  <a:lnTo>
                    <a:pt x="62" y="58"/>
                  </a:lnTo>
                  <a:lnTo>
                    <a:pt x="58" y="48"/>
                  </a:lnTo>
                  <a:lnTo>
                    <a:pt x="57" y="36"/>
                  </a:lnTo>
                  <a:lnTo>
                    <a:pt x="58" y="14"/>
                  </a:lnTo>
                  <a:lnTo>
                    <a:pt x="59" y="5"/>
                  </a:lnTo>
                  <a:lnTo>
                    <a:pt x="59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5" name="Freeform 1309"/>
            <p:cNvSpPr>
              <a:spLocks/>
            </p:cNvSpPr>
            <p:nvPr userDrawn="1"/>
          </p:nvSpPr>
          <p:spPr bwMode="auto">
            <a:xfrm>
              <a:off x="4397" y="2625"/>
              <a:ext cx="43" cy="39"/>
            </a:xfrm>
            <a:custGeom>
              <a:avLst/>
              <a:gdLst/>
              <a:ahLst/>
              <a:cxnLst>
                <a:cxn ang="0">
                  <a:pos x="42" y="14"/>
                </a:cxn>
                <a:cxn ang="0">
                  <a:pos x="36" y="9"/>
                </a:cxn>
                <a:cxn ang="0">
                  <a:pos x="24" y="6"/>
                </a:cxn>
                <a:cxn ang="0">
                  <a:pos x="14" y="1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0" y="9"/>
                </a:cxn>
                <a:cxn ang="0">
                  <a:pos x="10" y="18"/>
                </a:cxn>
                <a:cxn ang="0">
                  <a:pos x="8" y="11"/>
                </a:cxn>
                <a:cxn ang="0">
                  <a:pos x="12" y="11"/>
                </a:cxn>
                <a:cxn ang="0">
                  <a:pos x="15" y="15"/>
                </a:cxn>
                <a:cxn ang="0">
                  <a:pos x="18" y="18"/>
                </a:cxn>
                <a:cxn ang="0">
                  <a:pos x="25" y="29"/>
                </a:cxn>
                <a:cxn ang="0">
                  <a:pos x="32" y="33"/>
                </a:cxn>
                <a:cxn ang="0">
                  <a:pos x="33" y="31"/>
                </a:cxn>
                <a:cxn ang="0">
                  <a:pos x="37" y="36"/>
                </a:cxn>
                <a:cxn ang="0">
                  <a:pos x="40" y="37"/>
                </a:cxn>
                <a:cxn ang="0">
                  <a:pos x="42" y="14"/>
                </a:cxn>
              </a:cxnLst>
              <a:rect l="0" t="0" r="r" b="b"/>
              <a:pathLst>
                <a:path w="43" h="38">
                  <a:moveTo>
                    <a:pt x="42" y="14"/>
                  </a:moveTo>
                  <a:lnTo>
                    <a:pt x="36" y="9"/>
                  </a:lnTo>
                  <a:lnTo>
                    <a:pt x="24" y="6"/>
                  </a:lnTo>
                  <a:lnTo>
                    <a:pt x="14" y="1"/>
                  </a:lnTo>
                  <a:lnTo>
                    <a:pt x="7" y="0"/>
                  </a:lnTo>
                  <a:lnTo>
                    <a:pt x="0" y="1"/>
                  </a:lnTo>
                  <a:lnTo>
                    <a:pt x="0" y="9"/>
                  </a:lnTo>
                  <a:lnTo>
                    <a:pt x="10" y="18"/>
                  </a:lnTo>
                  <a:lnTo>
                    <a:pt x="8" y="11"/>
                  </a:lnTo>
                  <a:lnTo>
                    <a:pt x="12" y="11"/>
                  </a:lnTo>
                  <a:lnTo>
                    <a:pt x="15" y="15"/>
                  </a:lnTo>
                  <a:lnTo>
                    <a:pt x="18" y="18"/>
                  </a:lnTo>
                  <a:lnTo>
                    <a:pt x="25" y="29"/>
                  </a:lnTo>
                  <a:lnTo>
                    <a:pt x="32" y="33"/>
                  </a:lnTo>
                  <a:lnTo>
                    <a:pt x="33" y="31"/>
                  </a:lnTo>
                  <a:lnTo>
                    <a:pt x="37" y="36"/>
                  </a:lnTo>
                  <a:lnTo>
                    <a:pt x="40" y="37"/>
                  </a:lnTo>
                  <a:lnTo>
                    <a:pt x="42" y="1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6" name="Freeform 1310"/>
            <p:cNvSpPr>
              <a:spLocks/>
            </p:cNvSpPr>
            <p:nvPr userDrawn="1"/>
          </p:nvSpPr>
          <p:spPr bwMode="auto">
            <a:xfrm>
              <a:off x="4437" y="2640"/>
              <a:ext cx="78" cy="4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3"/>
                </a:cxn>
                <a:cxn ang="0">
                  <a:pos x="4" y="23"/>
                </a:cxn>
                <a:cxn ang="0">
                  <a:pos x="14" y="25"/>
                </a:cxn>
                <a:cxn ang="0">
                  <a:pos x="21" y="30"/>
                </a:cxn>
                <a:cxn ang="0">
                  <a:pos x="25" y="36"/>
                </a:cxn>
                <a:cxn ang="0">
                  <a:pos x="34" y="33"/>
                </a:cxn>
                <a:cxn ang="0">
                  <a:pos x="34" y="28"/>
                </a:cxn>
                <a:cxn ang="0">
                  <a:pos x="32" y="23"/>
                </a:cxn>
                <a:cxn ang="0">
                  <a:pos x="39" y="14"/>
                </a:cxn>
                <a:cxn ang="0">
                  <a:pos x="52" y="12"/>
                </a:cxn>
                <a:cxn ang="0">
                  <a:pos x="54" y="14"/>
                </a:cxn>
                <a:cxn ang="0">
                  <a:pos x="55" y="15"/>
                </a:cxn>
                <a:cxn ang="0">
                  <a:pos x="56" y="18"/>
                </a:cxn>
                <a:cxn ang="0">
                  <a:pos x="62" y="20"/>
                </a:cxn>
                <a:cxn ang="0">
                  <a:pos x="66" y="24"/>
                </a:cxn>
                <a:cxn ang="0">
                  <a:pos x="69" y="40"/>
                </a:cxn>
                <a:cxn ang="0">
                  <a:pos x="74" y="33"/>
                </a:cxn>
                <a:cxn ang="0">
                  <a:pos x="77" y="29"/>
                </a:cxn>
                <a:cxn ang="0">
                  <a:pos x="76" y="23"/>
                </a:cxn>
                <a:cxn ang="0">
                  <a:pos x="72" y="19"/>
                </a:cxn>
                <a:cxn ang="0">
                  <a:pos x="70" y="15"/>
                </a:cxn>
                <a:cxn ang="0">
                  <a:pos x="64" y="10"/>
                </a:cxn>
                <a:cxn ang="0">
                  <a:pos x="58" y="11"/>
                </a:cxn>
                <a:cxn ang="0">
                  <a:pos x="54" y="8"/>
                </a:cxn>
                <a:cxn ang="0">
                  <a:pos x="53" y="7"/>
                </a:cxn>
                <a:cxn ang="0">
                  <a:pos x="48" y="4"/>
                </a:cxn>
                <a:cxn ang="0">
                  <a:pos x="41" y="4"/>
                </a:cxn>
                <a:cxn ang="0">
                  <a:pos x="34" y="8"/>
                </a:cxn>
                <a:cxn ang="0">
                  <a:pos x="22" y="13"/>
                </a:cxn>
                <a:cxn ang="0">
                  <a:pos x="8" y="5"/>
                </a:cxn>
                <a:cxn ang="0">
                  <a:pos x="2" y="0"/>
                </a:cxn>
              </a:cxnLst>
              <a:rect l="0" t="0" r="r" b="b"/>
              <a:pathLst>
                <a:path w="78" h="41">
                  <a:moveTo>
                    <a:pt x="2" y="0"/>
                  </a:moveTo>
                  <a:lnTo>
                    <a:pt x="0" y="23"/>
                  </a:lnTo>
                  <a:lnTo>
                    <a:pt x="4" y="23"/>
                  </a:lnTo>
                  <a:lnTo>
                    <a:pt x="14" y="25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4" y="33"/>
                  </a:lnTo>
                  <a:lnTo>
                    <a:pt x="34" y="28"/>
                  </a:lnTo>
                  <a:lnTo>
                    <a:pt x="32" y="23"/>
                  </a:lnTo>
                  <a:lnTo>
                    <a:pt x="39" y="14"/>
                  </a:lnTo>
                  <a:lnTo>
                    <a:pt x="52" y="12"/>
                  </a:lnTo>
                  <a:lnTo>
                    <a:pt x="54" y="14"/>
                  </a:lnTo>
                  <a:lnTo>
                    <a:pt x="55" y="15"/>
                  </a:lnTo>
                  <a:lnTo>
                    <a:pt x="56" y="18"/>
                  </a:lnTo>
                  <a:lnTo>
                    <a:pt x="62" y="20"/>
                  </a:lnTo>
                  <a:lnTo>
                    <a:pt x="66" y="24"/>
                  </a:lnTo>
                  <a:lnTo>
                    <a:pt x="69" y="40"/>
                  </a:lnTo>
                  <a:lnTo>
                    <a:pt x="74" y="33"/>
                  </a:lnTo>
                  <a:lnTo>
                    <a:pt x="77" y="29"/>
                  </a:lnTo>
                  <a:lnTo>
                    <a:pt x="76" y="23"/>
                  </a:lnTo>
                  <a:lnTo>
                    <a:pt x="72" y="19"/>
                  </a:lnTo>
                  <a:lnTo>
                    <a:pt x="70" y="15"/>
                  </a:lnTo>
                  <a:lnTo>
                    <a:pt x="64" y="10"/>
                  </a:lnTo>
                  <a:lnTo>
                    <a:pt x="58" y="11"/>
                  </a:lnTo>
                  <a:lnTo>
                    <a:pt x="54" y="8"/>
                  </a:lnTo>
                  <a:lnTo>
                    <a:pt x="53" y="7"/>
                  </a:lnTo>
                  <a:lnTo>
                    <a:pt x="48" y="4"/>
                  </a:lnTo>
                  <a:lnTo>
                    <a:pt x="41" y="4"/>
                  </a:lnTo>
                  <a:lnTo>
                    <a:pt x="34" y="8"/>
                  </a:lnTo>
                  <a:lnTo>
                    <a:pt x="22" y="13"/>
                  </a:lnTo>
                  <a:lnTo>
                    <a:pt x="8" y="5"/>
                  </a:lnTo>
                  <a:lnTo>
                    <a:pt x="2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7" name="Freeform 1311"/>
            <p:cNvSpPr>
              <a:spLocks/>
            </p:cNvSpPr>
            <p:nvPr userDrawn="1"/>
          </p:nvSpPr>
          <p:spPr bwMode="auto">
            <a:xfrm>
              <a:off x="4357" y="2534"/>
              <a:ext cx="17" cy="24"/>
            </a:xfrm>
            <a:custGeom>
              <a:avLst/>
              <a:gdLst/>
              <a:ahLst/>
              <a:cxnLst>
                <a:cxn ang="0">
                  <a:pos x="10" y="23"/>
                </a:cxn>
                <a:cxn ang="0">
                  <a:pos x="14" y="21"/>
                </a:cxn>
                <a:cxn ang="0">
                  <a:pos x="16" y="14"/>
                </a:cxn>
                <a:cxn ang="0">
                  <a:pos x="16" y="8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6" y="14"/>
                </a:cxn>
                <a:cxn ang="0">
                  <a:pos x="6" y="20"/>
                </a:cxn>
                <a:cxn ang="0">
                  <a:pos x="10" y="23"/>
                </a:cxn>
              </a:cxnLst>
              <a:rect l="0" t="0" r="r" b="b"/>
              <a:pathLst>
                <a:path w="17" h="24">
                  <a:moveTo>
                    <a:pt x="10" y="23"/>
                  </a:moveTo>
                  <a:lnTo>
                    <a:pt x="14" y="21"/>
                  </a:lnTo>
                  <a:lnTo>
                    <a:pt x="16" y="14"/>
                  </a:lnTo>
                  <a:lnTo>
                    <a:pt x="16" y="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6" y="14"/>
                  </a:lnTo>
                  <a:lnTo>
                    <a:pt x="6" y="20"/>
                  </a:lnTo>
                  <a:lnTo>
                    <a:pt x="10" y="2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8" name="Freeform 1312"/>
            <p:cNvSpPr>
              <a:spLocks/>
            </p:cNvSpPr>
            <p:nvPr userDrawn="1"/>
          </p:nvSpPr>
          <p:spPr bwMode="auto">
            <a:xfrm>
              <a:off x="4362" y="2559"/>
              <a:ext cx="69" cy="35"/>
            </a:xfrm>
            <a:custGeom>
              <a:avLst/>
              <a:gdLst/>
              <a:ahLst/>
              <a:cxnLst>
                <a:cxn ang="0">
                  <a:pos x="22" y="33"/>
                </a:cxn>
                <a:cxn ang="0">
                  <a:pos x="27" y="31"/>
                </a:cxn>
                <a:cxn ang="0">
                  <a:pos x="37" y="27"/>
                </a:cxn>
                <a:cxn ang="0">
                  <a:pos x="47" y="22"/>
                </a:cxn>
                <a:cxn ang="0">
                  <a:pos x="53" y="21"/>
                </a:cxn>
                <a:cxn ang="0">
                  <a:pos x="62" y="21"/>
                </a:cxn>
                <a:cxn ang="0">
                  <a:pos x="68" y="18"/>
                </a:cxn>
                <a:cxn ang="0">
                  <a:pos x="68" y="12"/>
                </a:cxn>
                <a:cxn ang="0">
                  <a:pos x="63" y="7"/>
                </a:cxn>
                <a:cxn ang="0">
                  <a:pos x="57" y="3"/>
                </a:cxn>
                <a:cxn ang="0">
                  <a:pos x="52" y="0"/>
                </a:cxn>
                <a:cxn ang="0">
                  <a:pos x="38" y="0"/>
                </a:cxn>
                <a:cxn ang="0">
                  <a:pos x="10" y="0"/>
                </a:cxn>
                <a:cxn ang="0">
                  <a:pos x="0" y="21"/>
                </a:cxn>
                <a:cxn ang="0">
                  <a:pos x="13" y="25"/>
                </a:cxn>
                <a:cxn ang="0">
                  <a:pos x="22" y="33"/>
                </a:cxn>
              </a:cxnLst>
              <a:rect l="0" t="0" r="r" b="b"/>
              <a:pathLst>
                <a:path w="69" h="34">
                  <a:moveTo>
                    <a:pt x="22" y="33"/>
                  </a:moveTo>
                  <a:lnTo>
                    <a:pt x="27" y="31"/>
                  </a:lnTo>
                  <a:lnTo>
                    <a:pt x="37" y="27"/>
                  </a:lnTo>
                  <a:lnTo>
                    <a:pt x="47" y="22"/>
                  </a:lnTo>
                  <a:lnTo>
                    <a:pt x="53" y="21"/>
                  </a:lnTo>
                  <a:lnTo>
                    <a:pt x="62" y="21"/>
                  </a:lnTo>
                  <a:lnTo>
                    <a:pt x="68" y="18"/>
                  </a:lnTo>
                  <a:lnTo>
                    <a:pt x="68" y="12"/>
                  </a:lnTo>
                  <a:lnTo>
                    <a:pt x="63" y="7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10" y="0"/>
                  </a:lnTo>
                  <a:lnTo>
                    <a:pt x="0" y="21"/>
                  </a:lnTo>
                  <a:lnTo>
                    <a:pt x="13" y="25"/>
                  </a:lnTo>
                  <a:lnTo>
                    <a:pt x="22" y="3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09" name="Freeform 1313"/>
            <p:cNvSpPr>
              <a:spLocks/>
            </p:cNvSpPr>
            <p:nvPr userDrawn="1"/>
          </p:nvSpPr>
          <p:spPr bwMode="auto">
            <a:xfrm>
              <a:off x="4318" y="2534"/>
              <a:ext cx="55" cy="62"/>
            </a:xfrm>
            <a:custGeom>
              <a:avLst/>
              <a:gdLst/>
              <a:ahLst/>
              <a:cxnLst>
                <a:cxn ang="0">
                  <a:pos x="44" y="46"/>
                </a:cxn>
                <a:cxn ang="0">
                  <a:pos x="54" y="25"/>
                </a:cxn>
                <a:cxn ang="0">
                  <a:pos x="50" y="26"/>
                </a:cxn>
                <a:cxn ang="0">
                  <a:pos x="44" y="27"/>
                </a:cxn>
                <a:cxn ang="0">
                  <a:pos x="44" y="23"/>
                </a:cxn>
                <a:cxn ang="0">
                  <a:pos x="42" y="20"/>
                </a:cxn>
                <a:cxn ang="0">
                  <a:pos x="42" y="14"/>
                </a:cxn>
                <a:cxn ang="0">
                  <a:pos x="39" y="0"/>
                </a:cxn>
                <a:cxn ang="0">
                  <a:pos x="31" y="1"/>
                </a:cxn>
                <a:cxn ang="0">
                  <a:pos x="26" y="1"/>
                </a:cxn>
                <a:cxn ang="0">
                  <a:pos x="17" y="2"/>
                </a:cxn>
                <a:cxn ang="0">
                  <a:pos x="13" y="4"/>
                </a:cxn>
                <a:cxn ang="0">
                  <a:pos x="9" y="7"/>
                </a:cxn>
                <a:cxn ang="0">
                  <a:pos x="9" y="11"/>
                </a:cxn>
                <a:cxn ang="0">
                  <a:pos x="15" y="15"/>
                </a:cxn>
                <a:cxn ang="0">
                  <a:pos x="19" y="19"/>
                </a:cxn>
                <a:cxn ang="0">
                  <a:pos x="19" y="22"/>
                </a:cxn>
                <a:cxn ang="0">
                  <a:pos x="15" y="25"/>
                </a:cxn>
                <a:cxn ang="0">
                  <a:pos x="10" y="26"/>
                </a:cxn>
                <a:cxn ang="0">
                  <a:pos x="3" y="29"/>
                </a:cxn>
                <a:cxn ang="0">
                  <a:pos x="1" y="33"/>
                </a:cxn>
                <a:cxn ang="0">
                  <a:pos x="0" y="38"/>
                </a:cxn>
                <a:cxn ang="0">
                  <a:pos x="0" y="46"/>
                </a:cxn>
                <a:cxn ang="0">
                  <a:pos x="12" y="54"/>
                </a:cxn>
                <a:cxn ang="0">
                  <a:pos x="23" y="53"/>
                </a:cxn>
                <a:cxn ang="0">
                  <a:pos x="35" y="61"/>
                </a:cxn>
                <a:cxn ang="0">
                  <a:pos x="44" y="46"/>
                </a:cxn>
              </a:cxnLst>
              <a:rect l="0" t="0" r="r" b="b"/>
              <a:pathLst>
                <a:path w="55" h="62">
                  <a:moveTo>
                    <a:pt x="44" y="46"/>
                  </a:moveTo>
                  <a:lnTo>
                    <a:pt x="54" y="25"/>
                  </a:lnTo>
                  <a:lnTo>
                    <a:pt x="50" y="26"/>
                  </a:lnTo>
                  <a:lnTo>
                    <a:pt x="44" y="27"/>
                  </a:lnTo>
                  <a:lnTo>
                    <a:pt x="44" y="23"/>
                  </a:lnTo>
                  <a:lnTo>
                    <a:pt x="42" y="20"/>
                  </a:lnTo>
                  <a:lnTo>
                    <a:pt x="42" y="14"/>
                  </a:lnTo>
                  <a:lnTo>
                    <a:pt x="39" y="0"/>
                  </a:lnTo>
                  <a:lnTo>
                    <a:pt x="31" y="1"/>
                  </a:lnTo>
                  <a:lnTo>
                    <a:pt x="26" y="1"/>
                  </a:lnTo>
                  <a:lnTo>
                    <a:pt x="17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9" y="11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5"/>
                  </a:lnTo>
                  <a:lnTo>
                    <a:pt x="10" y="26"/>
                  </a:lnTo>
                  <a:lnTo>
                    <a:pt x="3" y="29"/>
                  </a:lnTo>
                  <a:lnTo>
                    <a:pt x="1" y="33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12" y="54"/>
                  </a:lnTo>
                  <a:lnTo>
                    <a:pt x="23" y="53"/>
                  </a:lnTo>
                  <a:lnTo>
                    <a:pt x="35" y="61"/>
                  </a:lnTo>
                  <a:lnTo>
                    <a:pt x="44" y="4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0" name="Freeform 1314"/>
            <p:cNvSpPr>
              <a:spLocks/>
            </p:cNvSpPr>
            <p:nvPr userDrawn="1"/>
          </p:nvSpPr>
          <p:spPr bwMode="auto">
            <a:xfrm>
              <a:off x="4513" y="2430"/>
              <a:ext cx="17" cy="1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4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5" y="16"/>
                </a:cxn>
                <a:cxn ang="0">
                  <a:pos x="10" y="16"/>
                </a:cxn>
                <a:cxn ang="0">
                  <a:pos x="10" y="12"/>
                </a:cxn>
                <a:cxn ang="0">
                  <a:pos x="16" y="12"/>
                </a:cxn>
                <a:cxn ang="0">
                  <a:pos x="16" y="8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4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6" y="12"/>
                  </a:lnTo>
                  <a:lnTo>
                    <a:pt x="16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1" name="Freeform 1315"/>
            <p:cNvSpPr>
              <a:spLocks/>
            </p:cNvSpPr>
            <p:nvPr userDrawn="1"/>
          </p:nvSpPr>
          <p:spPr bwMode="auto">
            <a:xfrm>
              <a:off x="2651" y="2808"/>
              <a:ext cx="129" cy="107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7" y="86"/>
                </a:cxn>
                <a:cxn ang="0">
                  <a:pos x="27" y="86"/>
                </a:cxn>
                <a:cxn ang="0">
                  <a:pos x="39" y="78"/>
                </a:cxn>
                <a:cxn ang="0">
                  <a:pos x="43" y="75"/>
                </a:cxn>
                <a:cxn ang="0">
                  <a:pos x="47" y="71"/>
                </a:cxn>
                <a:cxn ang="0">
                  <a:pos x="51" y="68"/>
                </a:cxn>
                <a:cxn ang="0">
                  <a:pos x="56" y="68"/>
                </a:cxn>
                <a:cxn ang="0">
                  <a:pos x="63" y="68"/>
                </a:cxn>
                <a:cxn ang="0">
                  <a:pos x="76" y="75"/>
                </a:cxn>
                <a:cxn ang="0">
                  <a:pos x="84" y="87"/>
                </a:cxn>
                <a:cxn ang="0">
                  <a:pos x="93" y="96"/>
                </a:cxn>
                <a:cxn ang="0">
                  <a:pos x="103" y="100"/>
                </a:cxn>
                <a:cxn ang="0">
                  <a:pos x="117" y="103"/>
                </a:cxn>
                <a:cxn ang="0">
                  <a:pos x="119" y="106"/>
                </a:cxn>
                <a:cxn ang="0">
                  <a:pos x="126" y="106"/>
                </a:cxn>
                <a:cxn ang="0">
                  <a:pos x="128" y="105"/>
                </a:cxn>
                <a:cxn ang="0">
                  <a:pos x="128" y="102"/>
                </a:cxn>
                <a:cxn ang="0">
                  <a:pos x="127" y="96"/>
                </a:cxn>
                <a:cxn ang="0">
                  <a:pos x="122" y="93"/>
                </a:cxn>
                <a:cxn ang="0">
                  <a:pos x="117" y="92"/>
                </a:cxn>
                <a:cxn ang="0">
                  <a:pos x="116" y="88"/>
                </a:cxn>
                <a:cxn ang="0">
                  <a:pos x="108" y="83"/>
                </a:cxn>
                <a:cxn ang="0">
                  <a:pos x="100" y="72"/>
                </a:cxn>
                <a:cxn ang="0">
                  <a:pos x="89" y="63"/>
                </a:cxn>
                <a:cxn ang="0">
                  <a:pos x="83" y="59"/>
                </a:cxn>
                <a:cxn ang="0">
                  <a:pos x="89" y="57"/>
                </a:cxn>
                <a:cxn ang="0">
                  <a:pos x="92" y="55"/>
                </a:cxn>
                <a:cxn ang="0">
                  <a:pos x="95" y="54"/>
                </a:cxn>
                <a:cxn ang="0">
                  <a:pos x="95" y="50"/>
                </a:cxn>
                <a:cxn ang="0">
                  <a:pos x="92" y="45"/>
                </a:cxn>
                <a:cxn ang="0">
                  <a:pos x="87" y="42"/>
                </a:cxn>
                <a:cxn ang="0">
                  <a:pos x="75" y="39"/>
                </a:cxn>
                <a:cxn ang="0">
                  <a:pos x="69" y="29"/>
                </a:cxn>
                <a:cxn ang="0">
                  <a:pos x="66" y="25"/>
                </a:cxn>
                <a:cxn ang="0">
                  <a:pos x="44" y="13"/>
                </a:cxn>
                <a:cxn ang="0">
                  <a:pos x="3" y="0"/>
                </a:cxn>
                <a:cxn ang="0">
                  <a:pos x="0" y="79"/>
                </a:cxn>
              </a:cxnLst>
              <a:rect l="0" t="0" r="r" b="b"/>
              <a:pathLst>
                <a:path w="129" h="107">
                  <a:moveTo>
                    <a:pt x="0" y="79"/>
                  </a:moveTo>
                  <a:lnTo>
                    <a:pt x="7" y="86"/>
                  </a:lnTo>
                  <a:lnTo>
                    <a:pt x="27" y="86"/>
                  </a:lnTo>
                  <a:lnTo>
                    <a:pt x="39" y="78"/>
                  </a:lnTo>
                  <a:lnTo>
                    <a:pt x="43" y="75"/>
                  </a:lnTo>
                  <a:lnTo>
                    <a:pt x="47" y="71"/>
                  </a:lnTo>
                  <a:lnTo>
                    <a:pt x="51" y="68"/>
                  </a:lnTo>
                  <a:lnTo>
                    <a:pt x="56" y="68"/>
                  </a:lnTo>
                  <a:lnTo>
                    <a:pt x="63" y="68"/>
                  </a:lnTo>
                  <a:lnTo>
                    <a:pt x="76" y="75"/>
                  </a:lnTo>
                  <a:lnTo>
                    <a:pt x="84" y="87"/>
                  </a:lnTo>
                  <a:lnTo>
                    <a:pt x="93" y="96"/>
                  </a:lnTo>
                  <a:lnTo>
                    <a:pt x="103" y="100"/>
                  </a:lnTo>
                  <a:lnTo>
                    <a:pt x="117" y="103"/>
                  </a:lnTo>
                  <a:lnTo>
                    <a:pt x="119" y="106"/>
                  </a:lnTo>
                  <a:lnTo>
                    <a:pt x="126" y="106"/>
                  </a:lnTo>
                  <a:lnTo>
                    <a:pt x="128" y="105"/>
                  </a:lnTo>
                  <a:lnTo>
                    <a:pt x="128" y="102"/>
                  </a:lnTo>
                  <a:lnTo>
                    <a:pt x="127" y="96"/>
                  </a:lnTo>
                  <a:lnTo>
                    <a:pt x="122" y="93"/>
                  </a:lnTo>
                  <a:lnTo>
                    <a:pt x="117" y="92"/>
                  </a:lnTo>
                  <a:lnTo>
                    <a:pt x="116" y="88"/>
                  </a:lnTo>
                  <a:lnTo>
                    <a:pt x="108" y="83"/>
                  </a:lnTo>
                  <a:lnTo>
                    <a:pt x="100" y="72"/>
                  </a:lnTo>
                  <a:lnTo>
                    <a:pt x="89" y="63"/>
                  </a:lnTo>
                  <a:lnTo>
                    <a:pt x="83" y="59"/>
                  </a:lnTo>
                  <a:lnTo>
                    <a:pt x="89" y="57"/>
                  </a:lnTo>
                  <a:lnTo>
                    <a:pt x="92" y="55"/>
                  </a:lnTo>
                  <a:lnTo>
                    <a:pt x="95" y="54"/>
                  </a:lnTo>
                  <a:lnTo>
                    <a:pt x="95" y="50"/>
                  </a:lnTo>
                  <a:lnTo>
                    <a:pt x="92" y="45"/>
                  </a:lnTo>
                  <a:lnTo>
                    <a:pt x="87" y="42"/>
                  </a:lnTo>
                  <a:lnTo>
                    <a:pt x="75" y="39"/>
                  </a:lnTo>
                  <a:lnTo>
                    <a:pt x="69" y="29"/>
                  </a:lnTo>
                  <a:lnTo>
                    <a:pt x="66" y="25"/>
                  </a:lnTo>
                  <a:lnTo>
                    <a:pt x="44" y="13"/>
                  </a:lnTo>
                  <a:lnTo>
                    <a:pt x="3" y="0"/>
                  </a:lnTo>
                  <a:lnTo>
                    <a:pt x="0" y="79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2" name="Freeform 1316"/>
            <p:cNvSpPr>
              <a:spLocks/>
            </p:cNvSpPr>
            <p:nvPr userDrawn="1"/>
          </p:nvSpPr>
          <p:spPr bwMode="auto">
            <a:xfrm>
              <a:off x="2719" y="2569"/>
              <a:ext cx="17" cy="18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16" y="10"/>
                </a:cxn>
                <a:cxn ang="0">
                  <a:pos x="16" y="5"/>
                </a:cxn>
                <a:cxn ang="0">
                  <a:pos x="16" y="0"/>
                </a:cxn>
                <a:cxn ang="0">
                  <a:pos x="10" y="5"/>
                </a:cxn>
                <a:cxn ang="0">
                  <a:pos x="5" y="5"/>
                </a:cxn>
                <a:cxn ang="0">
                  <a:pos x="0" y="10"/>
                </a:cxn>
                <a:cxn ang="0">
                  <a:pos x="5" y="16"/>
                </a:cxn>
              </a:cxnLst>
              <a:rect l="0" t="0" r="r" b="b"/>
              <a:pathLst>
                <a:path w="17" h="17">
                  <a:moveTo>
                    <a:pt x="5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0" y="5"/>
                  </a:lnTo>
                  <a:lnTo>
                    <a:pt x="5" y="5"/>
                  </a:lnTo>
                  <a:lnTo>
                    <a:pt x="0" y="10"/>
                  </a:lnTo>
                  <a:lnTo>
                    <a:pt x="5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3" name="Freeform 1317"/>
            <p:cNvSpPr>
              <a:spLocks/>
            </p:cNvSpPr>
            <p:nvPr userDrawn="1"/>
          </p:nvSpPr>
          <p:spPr bwMode="auto">
            <a:xfrm>
              <a:off x="2703" y="2593"/>
              <a:ext cx="17" cy="17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10" y="10"/>
                </a:cxn>
                <a:cxn ang="0">
                  <a:pos x="16" y="5"/>
                </a:cxn>
                <a:cxn ang="0">
                  <a:pos x="13" y="0"/>
                </a:cxn>
                <a:cxn ang="0">
                  <a:pos x="5" y="5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6"/>
                </a:cxn>
              </a:cxnLst>
              <a:rect l="0" t="0" r="r" b="b"/>
              <a:pathLst>
                <a:path w="17" h="17">
                  <a:moveTo>
                    <a:pt x="2" y="16"/>
                  </a:moveTo>
                  <a:lnTo>
                    <a:pt x="10" y="10"/>
                  </a:lnTo>
                  <a:lnTo>
                    <a:pt x="16" y="5"/>
                  </a:lnTo>
                  <a:lnTo>
                    <a:pt x="13" y="0"/>
                  </a:lnTo>
                  <a:lnTo>
                    <a:pt x="5" y="5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4" name="Freeform 1318"/>
            <p:cNvSpPr>
              <a:spLocks/>
            </p:cNvSpPr>
            <p:nvPr userDrawn="1"/>
          </p:nvSpPr>
          <p:spPr bwMode="auto">
            <a:xfrm>
              <a:off x="2902" y="2786"/>
              <a:ext cx="17" cy="1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0"/>
                </a:cxn>
                <a:cxn ang="0">
                  <a:pos x="5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5" y="12"/>
                </a:cxn>
                <a:cxn ang="0">
                  <a:pos x="5" y="16"/>
                </a:cxn>
                <a:cxn ang="0">
                  <a:pos x="10" y="16"/>
                </a:cxn>
                <a:cxn ang="0">
                  <a:pos x="16" y="16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4"/>
                  </a:lnTo>
                  <a:lnTo>
                    <a:pt x="16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5" y="12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6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5" name="Freeform 1319"/>
            <p:cNvSpPr>
              <a:spLocks/>
            </p:cNvSpPr>
            <p:nvPr userDrawn="1"/>
          </p:nvSpPr>
          <p:spPr bwMode="auto">
            <a:xfrm>
              <a:off x="2301" y="2914"/>
              <a:ext cx="520" cy="412"/>
            </a:xfrm>
            <a:custGeom>
              <a:avLst/>
              <a:gdLst/>
              <a:ahLst/>
              <a:cxnLst>
                <a:cxn ang="0">
                  <a:pos x="377" y="409"/>
                </a:cxn>
                <a:cxn ang="0">
                  <a:pos x="347" y="389"/>
                </a:cxn>
                <a:cxn ang="0">
                  <a:pos x="339" y="357"/>
                </a:cxn>
                <a:cxn ang="0">
                  <a:pos x="259" y="310"/>
                </a:cxn>
                <a:cxn ang="0">
                  <a:pos x="240" y="302"/>
                </a:cxn>
                <a:cxn ang="0">
                  <a:pos x="194" y="304"/>
                </a:cxn>
                <a:cxn ang="0">
                  <a:pos x="148" y="312"/>
                </a:cxn>
                <a:cxn ang="0">
                  <a:pos x="131" y="335"/>
                </a:cxn>
                <a:cxn ang="0">
                  <a:pos x="86" y="335"/>
                </a:cxn>
                <a:cxn ang="0">
                  <a:pos x="70" y="341"/>
                </a:cxn>
                <a:cxn ang="0">
                  <a:pos x="37" y="349"/>
                </a:cxn>
                <a:cxn ang="0">
                  <a:pos x="26" y="336"/>
                </a:cxn>
                <a:cxn ang="0">
                  <a:pos x="35" y="307"/>
                </a:cxn>
                <a:cxn ang="0">
                  <a:pos x="17" y="260"/>
                </a:cxn>
                <a:cxn ang="0">
                  <a:pos x="8" y="235"/>
                </a:cxn>
                <a:cxn ang="0">
                  <a:pos x="0" y="198"/>
                </a:cxn>
                <a:cxn ang="0">
                  <a:pos x="39" y="140"/>
                </a:cxn>
                <a:cxn ang="0">
                  <a:pos x="79" y="130"/>
                </a:cxn>
                <a:cxn ang="0">
                  <a:pos x="114" y="101"/>
                </a:cxn>
                <a:cxn ang="0">
                  <a:pos x="123" y="82"/>
                </a:cxn>
                <a:cxn ang="0">
                  <a:pos x="146" y="62"/>
                </a:cxn>
                <a:cxn ang="0">
                  <a:pos x="171" y="42"/>
                </a:cxn>
                <a:cxn ang="0">
                  <a:pos x="199" y="61"/>
                </a:cxn>
                <a:cxn ang="0">
                  <a:pos x="217" y="40"/>
                </a:cxn>
                <a:cxn ang="0">
                  <a:pos x="233" y="23"/>
                </a:cxn>
                <a:cxn ang="0">
                  <a:pos x="246" y="23"/>
                </a:cxn>
                <a:cxn ang="0">
                  <a:pos x="244" y="12"/>
                </a:cxn>
                <a:cxn ang="0">
                  <a:pos x="283" y="21"/>
                </a:cxn>
                <a:cxn ang="0">
                  <a:pos x="300" y="25"/>
                </a:cxn>
                <a:cxn ang="0">
                  <a:pos x="290" y="45"/>
                </a:cxn>
                <a:cxn ang="0">
                  <a:pos x="284" y="66"/>
                </a:cxn>
                <a:cxn ang="0">
                  <a:pos x="347" y="92"/>
                </a:cxn>
                <a:cxn ang="0">
                  <a:pos x="357" y="92"/>
                </a:cxn>
                <a:cxn ang="0">
                  <a:pos x="365" y="46"/>
                </a:cxn>
                <a:cxn ang="0">
                  <a:pos x="369" y="14"/>
                </a:cxn>
                <a:cxn ang="0">
                  <a:pos x="379" y="7"/>
                </a:cxn>
                <a:cxn ang="0">
                  <a:pos x="392" y="52"/>
                </a:cxn>
                <a:cxn ang="0">
                  <a:pos x="413" y="64"/>
                </a:cxn>
                <a:cxn ang="0">
                  <a:pos x="429" y="116"/>
                </a:cxn>
                <a:cxn ang="0">
                  <a:pos x="493" y="182"/>
                </a:cxn>
                <a:cxn ang="0">
                  <a:pos x="519" y="245"/>
                </a:cxn>
                <a:cxn ang="0">
                  <a:pos x="491" y="333"/>
                </a:cxn>
                <a:cxn ang="0">
                  <a:pos x="478" y="370"/>
                </a:cxn>
                <a:cxn ang="0">
                  <a:pos x="470" y="395"/>
                </a:cxn>
                <a:cxn ang="0">
                  <a:pos x="445" y="401"/>
                </a:cxn>
                <a:cxn ang="0">
                  <a:pos x="414" y="409"/>
                </a:cxn>
              </a:cxnLst>
              <a:rect l="0" t="0" r="r" b="b"/>
              <a:pathLst>
                <a:path w="520" h="411">
                  <a:moveTo>
                    <a:pt x="392" y="410"/>
                  </a:moveTo>
                  <a:lnTo>
                    <a:pt x="377" y="409"/>
                  </a:lnTo>
                  <a:lnTo>
                    <a:pt x="347" y="396"/>
                  </a:lnTo>
                  <a:lnTo>
                    <a:pt x="347" y="389"/>
                  </a:lnTo>
                  <a:lnTo>
                    <a:pt x="343" y="371"/>
                  </a:lnTo>
                  <a:lnTo>
                    <a:pt x="339" y="357"/>
                  </a:lnTo>
                  <a:lnTo>
                    <a:pt x="279" y="328"/>
                  </a:lnTo>
                  <a:lnTo>
                    <a:pt x="259" y="310"/>
                  </a:lnTo>
                  <a:lnTo>
                    <a:pt x="265" y="309"/>
                  </a:lnTo>
                  <a:lnTo>
                    <a:pt x="240" y="302"/>
                  </a:lnTo>
                  <a:lnTo>
                    <a:pt x="211" y="297"/>
                  </a:lnTo>
                  <a:lnTo>
                    <a:pt x="194" y="304"/>
                  </a:lnTo>
                  <a:lnTo>
                    <a:pt x="171" y="307"/>
                  </a:lnTo>
                  <a:lnTo>
                    <a:pt x="148" y="312"/>
                  </a:lnTo>
                  <a:lnTo>
                    <a:pt x="134" y="325"/>
                  </a:lnTo>
                  <a:lnTo>
                    <a:pt x="131" y="335"/>
                  </a:lnTo>
                  <a:lnTo>
                    <a:pt x="101" y="335"/>
                  </a:lnTo>
                  <a:lnTo>
                    <a:pt x="86" y="335"/>
                  </a:lnTo>
                  <a:lnTo>
                    <a:pt x="81" y="338"/>
                  </a:lnTo>
                  <a:lnTo>
                    <a:pt x="70" y="341"/>
                  </a:lnTo>
                  <a:lnTo>
                    <a:pt x="61" y="354"/>
                  </a:lnTo>
                  <a:lnTo>
                    <a:pt x="37" y="349"/>
                  </a:lnTo>
                  <a:lnTo>
                    <a:pt x="26" y="343"/>
                  </a:lnTo>
                  <a:lnTo>
                    <a:pt x="26" y="336"/>
                  </a:lnTo>
                  <a:lnTo>
                    <a:pt x="31" y="317"/>
                  </a:lnTo>
                  <a:lnTo>
                    <a:pt x="35" y="307"/>
                  </a:lnTo>
                  <a:lnTo>
                    <a:pt x="30" y="289"/>
                  </a:lnTo>
                  <a:lnTo>
                    <a:pt x="17" y="260"/>
                  </a:lnTo>
                  <a:lnTo>
                    <a:pt x="9" y="249"/>
                  </a:lnTo>
                  <a:lnTo>
                    <a:pt x="8" y="235"/>
                  </a:lnTo>
                  <a:lnTo>
                    <a:pt x="0" y="221"/>
                  </a:lnTo>
                  <a:lnTo>
                    <a:pt x="0" y="198"/>
                  </a:lnTo>
                  <a:lnTo>
                    <a:pt x="7" y="165"/>
                  </a:lnTo>
                  <a:lnTo>
                    <a:pt x="39" y="140"/>
                  </a:lnTo>
                  <a:lnTo>
                    <a:pt x="60" y="137"/>
                  </a:lnTo>
                  <a:lnTo>
                    <a:pt x="79" y="130"/>
                  </a:lnTo>
                  <a:lnTo>
                    <a:pt x="95" y="122"/>
                  </a:lnTo>
                  <a:lnTo>
                    <a:pt x="114" y="101"/>
                  </a:lnTo>
                  <a:lnTo>
                    <a:pt x="110" y="92"/>
                  </a:lnTo>
                  <a:lnTo>
                    <a:pt x="123" y="82"/>
                  </a:lnTo>
                  <a:lnTo>
                    <a:pt x="134" y="73"/>
                  </a:lnTo>
                  <a:lnTo>
                    <a:pt x="146" y="62"/>
                  </a:lnTo>
                  <a:lnTo>
                    <a:pt x="154" y="50"/>
                  </a:lnTo>
                  <a:lnTo>
                    <a:pt x="171" y="42"/>
                  </a:lnTo>
                  <a:lnTo>
                    <a:pt x="180" y="44"/>
                  </a:lnTo>
                  <a:lnTo>
                    <a:pt x="199" y="61"/>
                  </a:lnTo>
                  <a:lnTo>
                    <a:pt x="205" y="57"/>
                  </a:lnTo>
                  <a:lnTo>
                    <a:pt x="217" y="40"/>
                  </a:lnTo>
                  <a:lnTo>
                    <a:pt x="223" y="27"/>
                  </a:lnTo>
                  <a:lnTo>
                    <a:pt x="233" y="23"/>
                  </a:lnTo>
                  <a:lnTo>
                    <a:pt x="243" y="23"/>
                  </a:lnTo>
                  <a:lnTo>
                    <a:pt x="246" y="23"/>
                  </a:lnTo>
                  <a:lnTo>
                    <a:pt x="245" y="16"/>
                  </a:lnTo>
                  <a:lnTo>
                    <a:pt x="244" y="12"/>
                  </a:lnTo>
                  <a:lnTo>
                    <a:pt x="273" y="21"/>
                  </a:lnTo>
                  <a:lnTo>
                    <a:pt x="283" y="21"/>
                  </a:lnTo>
                  <a:lnTo>
                    <a:pt x="293" y="21"/>
                  </a:lnTo>
                  <a:lnTo>
                    <a:pt x="300" y="25"/>
                  </a:lnTo>
                  <a:lnTo>
                    <a:pt x="291" y="37"/>
                  </a:lnTo>
                  <a:lnTo>
                    <a:pt x="290" y="45"/>
                  </a:lnTo>
                  <a:lnTo>
                    <a:pt x="284" y="58"/>
                  </a:lnTo>
                  <a:lnTo>
                    <a:pt x="284" y="66"/>
                  </a:lnTo>
                  <a:lnTo>
                    <a:pt x="312" y="76"/>
                  </a:lnTo>
                  <a:lnTo>
                    <a:pt x="347" y="92"/>
                  </a:lnTo>
                  <a:lnTo>
                    <a:pt x="354" y="93"/>
                  </a:lnTo>
                  <a:lnTo>
                    <a:pt x="357" y="92"/>
                  </a:lnTo>
                  <a:lnTo>
                    <a:pt x="364" y="63"/>
                  </a:lnTo>
                  <a:lnTo>
                    <a:pt x="365" y="46"/>
                  </a:lnTo>
                  <a:lnTo>
                    <a:pt x="367" y="27"/>
                  </a:lnTo>
                  <a:lnTo>
                    <a:pt x="369" y="14"/>
                  </a:lnTo>
                  <a:lnTo>
                    <a:pt x="372" y="0"/>
                  </a:lnTo>
                  <a:lnTo>
                    <a:pt x="379" y="7"/>
                  </a:lnTo>
                  <a:lnTo>
                    <a:pt x="390" y="40"/>
                  </a:lnTo>
                  <a:lnTo>
                    <a:pt x="392" y="52"/>
                  </a:lnTo>
                  <a:lnTo>
                    <a:pt x="404" y="49"/>
                  </a:lnTo>
                  <a:lnTo>
                    <a:pt x="413" y="64"/>
                  </a:lnTo>
                  <a:lnTo>
                    <a:pt x="421" y="102"/>
                  </a:lnTo>
                  <a:lnTo>
                    <a:pt x="429" y="116"/>
                  </a:lnTo>
                  <a:lnTo>
                    <a:pt x="452" y="129"/>
                  </a:lnTo>
                  <a:lnTo>
                    <a:pt x="493" y="182"/>
                  </a:lnTo>
                  <a:lnTo>
                    <a:pt x="509" y="196"/>
                  </a:lnTo>
                  <a:lnTo>
                    <a:pt x="519" y="245"/>
                  </a:lnTo>
                  <a:lnTo>
                    <a:pt x="513" y="295"/>
                  </a:lnTo>
                  <a:lnTo>
                    <a:pt x="491" y="333"/>
                  </a:lnTo>
                  <a:lnTo>
                    <a:pt x="477" y="358"/>
                  </a:lnTo>
                  <a:lnTo>
                    <a:pt x="478" y="370"/>
                  </a:lnTo>
                  <a:lnTo>
                    <a:pt x="480" y="386"/>
                  </a:lnTo>
                  <a:lnTo>
                    <a:pt x="470" y="395"/>
                  </a:lnTo>
                  <a:lnTo>
                    <a:pt x="454" y="398"/>
                  </a:lnTo>
                  <a:lnTo>
                    <a:pt x="445" y="401"/>
                  </a:lnTo>
                  <a:lnTo>
                    <a:pt x="433" y="403"/>
                  </a:lnTo>
                  <a:lnTo>
                    <a:pt x="414" y="409"/>
                  </a:lnTo>
                  <a:lnTo>
                    <a:pt x="392" y="41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6" name="Freeform 1320"/>
            <p:cNvSpPr>
              <a:spLocks/>
            </p:cNvSpPr>
            <p:nvPr userDrawn="1"/>
          </p:nvSpPr>
          <p:spPr bwMode="auto">
            <a:xfrm>
              <a:off x="2705" y="3354"/>
              <a:ext cx="50" cy="56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4" y="11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3" y="15"/>
                </a:cxn>
                <a:cxn ang="0">
                  <a:pos x="8" y="27"/>
                </a:cxn>
                <a:cxn ang="0">
                  <a:pos x="9" y="35"/>
                </a:cxn>
                <a:cxn ang="0">
                  <a:pos x="13" y="44"/>
                </a:cxn>
                <a:cxn ang="0">
                  <a:pos x="20" y="51"/>
                </a:cxn>
                <a:cxn ang="0">
                  <a:pos x="20" y="54"/>
                </a:cxn>
                <a:cxn ang="0">
                  <a:pos x="27" y="55"/>
                </a:cxn>
                <a:cxn ang="0">
                  <a:pos x="32" y="51"/>
                </a:cxn>
                <a:cxn ang="0">
                  <a:pos x="40" y="46"/>
                </a:cxn>
                <a:cxn ang="0">
                  <a:pos x="44" y="39"/>
                </a:cxn>
                <a:cxn ang="0">
                  <a:pos x="48" y="28"/>
                </a:cxn>
                <a:cxn ang="0">
                  <a:pos x="50" y="22"/>
                </a:cxn>
                <a:cxn ang="0">
                  <a:pos x="50" y="13"/>
                </a:cxn>
                <a:cxn ang="0">
                  <a:pos x="50" y="9"/>
                </a:cxn>
                <a:cxn ang="0">
                  <a:pos x="47" y="6"/>
                </a:cxn>
                <a:cxn ang="0">
                  <a:pos x="33" y="10"/>
                </a:cxn>
                <a:cxn ang="0">
                  <a:pos x="33" y="17"/>
                </a:cxn>
                <a:cxn ang="0">
                  <a:pos x="27" y="18"/>
                </a:cxn>
                <a:cxn ang="0">
                  <a:pos x="25" y="17"/>
                </a:cxn>
              </a:cxnLst>
              <a:rect l="0" t="0" r="r" b="b"/>
              <a:pathLst>
                <a:path w="51" h="56">
                  <a:moveTo>
                    <a:pt x="25" y="17"/>
                  </a:moveTo>
                  <a:lnTo>
                    <a:pt x="14" y="11"/>
                  </a:lnTo>
                  <a:lnTo>
                    <a:pt x="8" y="2"/>
                  </a:lnTo>
                  <a:lnTo>
                    <a:pt x="0" y="0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8" y="27"/>
                  </a:lnTo>
                  <a:lnTo>
                    <a:pt x="9" y="35"/>
                  </a:lnTo>
                  <a:lnTo>
                    <a:pt x="13" y="44"/>
                  </a:lnTo>
                  <a:lnTo>
                    <a:pt x="20" y="51"/>
                  </a:lnTo>
                  <a:lnTo>
                    <a:pt x="20" y="54"/>
                  </a:lnTo>
                  <a:lnTo>
                    <a:pt x="27" y="55"/>
                  </a:lnTo>
                  <a:lnTo>
                    <a:pt x="32" y="51"/>
                  </a:lnTo>
                  <a:lnTo>
                    <a:pt x="40" y="46"/>
                  </a:lnTo>
                  <a:lnTo>
                    <a:pt x="44" y="39"/>
                  </a:lnTo>
                  <a:lnTo>
                    <a:pt x="48" y="28"/>
                  </a:lnTo>
                  <a:lnTo>
                    <a:pt x="50" y="22"/>
                  </a:lnTo>
                  <a:lnTo>
                    <a:pt x="50" y="13"/>
                  </a:lnTo>
                  <a:lnTo>
                    <a:pt x="50" y="9"/>
                  </a:lnTo>
                  <a:lnTo>
                    <a:pt x="47" y="6"/>
                  </a:lnTo>
                  <a:lnTo>
                    <a:pt x="33" y="10"/>
                  </a:lnTo>
                  <a:lnTo>
                    <a:pt x="33" y="17"/>
                  </a:lnTo>
                  <a:lnTo>
                    <a:pt x="27" y="18"/>
                  </a:lnTo>
                  <a:lnTo>
                    <a:pt x="25" y="1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7" name="Freeform 1321"/>
            <p:cNvSpPr>
              <a:spLocks/>
            </p:cNvSpPr>
            <p:nvPr userDrawn="1"/>
          </p:nvSpPr>
          <p:spPr bwMode="auto">
            <a:xfrm>
              <a:off x="4806" y="2693"/>
              <a:ext cx="43" cy="59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25"/>
                </a:cxn>
                <a:cxn ang="0">
                  <a:pos x="41" y="20"/>
                </a:cxn>
                <a:cxn ang="0">
                  <a:pos x="36" y="17"/>
                </a:cxn>
                <a:cxn ang="0">
                  <a:pos x="30" y="14"/>
                </a:cxn>
                <a:cxn ang="0">
                  <a:pos x="31" y="11"/>
                </a:cxn>
                <a:cxn ang="0">
                  <a:pos x="25" y="7"/>
                </a:cxn>
                <a:cxn ang="0">
                  <a:pos x="6" y="0"/>
                </a:cxn>
                <a:cxn ang="0">
                  <a:pos x="6" y="4"/>
                </a:cxn>
                <a:cxn ang="0">
                  <a:pos x="3" y="9"/>
                </a:cxn>
                <a:cxn ang="0">
                  <a:pos x="2" y="14"/>
                </a:cxn>
                <a:cxn ang="0">
                  <a:pos x="2" y="19"/>
                </a:cxn>
                <a:cxn ang="0">
                  <a:pos x="4" y="23"/>
                </a:cxn>
                <a:cxn ang="0">
                  <a:pos x="6" y="26"/>
                </a:cxn>
                <a:cxn ang="0">
                  <a:pos x="6" y="31"/>
                </a:cxn>
                <a:cxn ang="0">
                  <a:pos x="6" y="34"/>
                </a:cxn>
                <a:cxn ang="0">
                  <a:pos x="5" y="40"/>
                </a:cxn>
                <a:cxn ang="0">
                  <a:pos x="4" y="43"/>
                </a:cxn>
                <a:cxn ang="0">
                  <a:pos x="0" y="50"/>
                </a:cxn>
                <a:cxn ang="0">
                  <a:pos x="8" y="54"/>
                </a:cxn>
                <a:cxn ang="0">
                  <a:pos x="14" y="58"/>
                </a:cxn>
                <a:cxn ang="0">
                  <a:pos x="18" y="56"/>
                </a:cxn>
                <a:cxn ang="0">
                  <a:pos x="23" y="54"/>
                </a:cxn>
                <a:cxn ang="0">
                  <a:pos x="26" y="48"/>
                </a:cxn>
                <a:cxn ang="0">
                  <a:pos x="29" y="42"/>
                </a:cxn>
                <a:cxn ang="0">
                  <a:pos x="33" y="38"/>
                </a:cxn>
                <a:cxn ang="0">
                  <a:pos x="38" y="33"/>
                </a:cxn>
                <a:cxn ang="0">
                  <a:pos x="42" y="30"/>
                </a:cxn>
              </a:cxnLst>
              <a:rect l="0" t="0" r="r" b="b"/>
              <a:pathLst>
                <a:path w="43" h="59">
                  <a:moveTo>
                    <a:pt x="42" y="30"/>
                  </a:moveTo>
                  <a:lnTo>
                    <a:pt x="42" y="25"/>
                  </a:lnTo>
                  <a:lnTo>
                    <a:pt x="41" y="20"/>
                  </a:lnTo>
                  <a:lnTo>
                    <a:pt x="36" y="17"/>
                  </a:lnTo>
                  <a:lnTo>
                    <a:pt x="30" y="14"/>
                  </a:lnTo>
                  <a:lnTo>
                    <a:pt x="31" y="11"/>
                  </a:lnTo>
                  <a:lnTo>
                    <a:pt x="25" y="7"/>
                  </a:lnTo>
                  <a:lnTo>
                    <a:pt x="6" y="0"/>
                  </a:lnTo>
                  <a:lnTo>
                    <a:pt x="6" y="4"/>
                  </a:lnTo>
                  <a:lnTo>
                    <a:pt x="3" y="9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4" y="23"/>
                  </a:lnTo>
                  <a:lnTo>
                    <a:pt x="6" y="26"/>
                  </a:lnTo>
                  <a:lnTo>
                    <a:pt x="6" y="31"/>
                  </a:lnTo>
                  <a:lnTo>
                    <a:pt x="6" y="34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0" y="50"/>
                  </a:lnTo>
                  <a:lnTo>
                    <a:pt x="8" y="54"/>
                  </a:lnTo>
                  <a:lnTo>
                    <a:pt x="14" y="58"/>
                  </a:lnTo>
                  <a:lnTo>
                    <a:pt x="18" y="56"/>
                  </a:lnTo>
                  <a:lnTo>
                    <a:pt x="23" y="54"/>
                  </a:lnTo>
                  <a:lnTo>
                    <a:pt x="26" y="48"/>
                  </a:lnTo>
                  <a:lnTo>
                    <a:pt x="29" y="42"/>
                  </a:lnTo>
                  <a:lnTo>
                    <a:pt x="33" y="38"/>
                  </a:lnTo>
                  <a:lnTo>
                    <a:pt x="38" y="33"/>
                  </a:lnTo>
                  <a:lnTo>
                    <a:pt x="42" y="3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8" name="Freeform 1322"/>
            <p:cNvSpPr>
              <a:spLocks/>
            </p:cNvSpPr>
            <p:nvPr userDrawn="1"/>
          </p:nvSpPr>
          <p:spPr bwMode="auto">
            <a:xfrm>
              <a:off x="4570" y="2610"/>
              <a:ext cx="171" cy="151"/>
            </a:xfrm>
            <a:custGeom>
              <a:avLst/>
              <a:gdLst/>
              <a:ahLst/>
              <a:cxnLst>
                <a:cxn ang="0">
                  <a:pos x="7" y="20"/>
                </a:cxn>
                <a:cxn ang="0">
                  <a:pos x="4" y="32"/>
                </a:cxn>
                <a:cxn ang="0">
                  <a:pos x="6" y="42"/>
                </a:cxn>
                <a:cxn ang="0">
                  <a:pos x="19" y="42"/>
                </a:cxn>
                <a:cxn ang="0">
                  <a:pos x="17" y="20"/>
                </a:cxn>
                <a:cxn ang="0">
                  <a:pos x="23" y="11"/>
                </a:cxn>
                <a:cxn ang="0">
                  <a:pos x="36" y="8"/>
                </a:cxn>
                <a:cxn ang="0">
                  <a:pos x="32" y="5"/>
                </a:cxn>
                <a:cxn ang="0">
                  <a:pos x="34" y="0"/>
                </a:cxn>
                <a:cxn ang="0">
                  <a:pos x="41" y="11"/>
                </a:cxn>
                <a:cxn ang="0">
                  <a:pos x="55" y="10"/>
                </a:cxn>
                <a:cxn ang="0">
                  <a:pos x="66" y="26"/>
                </a:cxn>
                <a:cxn ang="0">
                  <a:pos x="79" y="28"/>
                </a:cxn>
                <a:cxn ang="0">
                  <a:pos x="92" y="25"/>
                </a:cxn>
                <a:cxn ang="0">
                  <a:pos x="105" y="25"/>
                </a:cxn>
                <a:cxn ang="0">
                  <a:pos x="113" y="19"/>
                </a:cxn>
                <a:cxn ang="0">
                  <a:pos x="130" y="17"/>
                </a:cxn>
                <a:cxn ang="0">
                  <a:pos x="143" y="19"/>
                </a:cxn>
                <a:cxn ang="0">
                  <a:pos x="143" y="27"/>
                </a:cxn>
                <a:cxn ang="0">
                  <a:pos x="150" y="33"/>
                </a:cxn>
                <a:cxn ang="0">
                  <a:pos x="153" y="41"/>
                </a:cxn>
                <a:cxn ang="0">
                  <a:pos x="170" y="50"/>
                </a:cxn>
                <a:cxn ang="0">
                  <a:pos x="162" y="60"/>
                </a:cxn>
                <a:cxn ang="0">
                  <a:pos x="152" y="71"/>
                </a:cxn>
                <a:cxn ang="0">
                  <a:pos x="150" y="86"/>
                </a:cxn>
                <a:cxn ang="0">
                  <a:pos x="160" y="94"/>
                </a:cxn>
                <a:cxn ang="0">
                  <a:pos x="152" y="103"/>
                </a:cxn>
                <a:cxn ang="0">
                  <a:pos x="140" y="111"/>
                </a:cxn>
                <a:cxn ang="0">
                  <a:pos x="122" y="111"/>
                </a:cxn>
                <a:cxn ang="0">
                  <a:pos x="113" y="105"/>
                </a:cxn>
                <a:cxn ang="0">
                  <a:pos x="109" y="109"/>
                </a:cxn>
                <a:cxn ang="0">
                  <a:pos x="109" y="121"/>
                </a:cxn>
                <a:cxn ang="0">
                  <a:pos x="116" y="132"/>
                </a:cxn>
                <a:cxn ang="0">
                  <a:pos x="110" y="142"/>
                </a:cxn>
                <a:cxn ang="0">
                  <a:pos x="90" y="151"/>
                </a:cxn>
                <a:cxn ang="0">
                  <a:pos x="75" y="143"/>
                </a:cxn>
                <a:cxn ang="0">
                  <a:pos x="68" y="121"/>
                </a:cxn>
                <a:cxn ang="0">
                  <a:pos x="66" y="103"/>
                </a:cxn>
                <a:cxn ang="0">
                  <a:pos x="68" y="90"/>
                </a:cxn>
                <a:cxn ang="0">
                  <a:pos x="66" y="81"/>
                </a:cxn>
                <a:cxn ang="0">
                  <a:pos x="52" y="80"/>
                </a:cxn>
                <a:cxn ang="0">
                  <a:pos x="39" y="77"/>
                </a:cxn>
                <a:cxn ang="0">
                  <a:pos x="36" y="71"/>
                </a:cxn>
                <a:cxn ang="0">
                  <a:pos x="25" y="67"/>
                </a:cxn>
                <a:cxn ang="0">
                  <a:pos x="14" y="65"/>
                </a:cxn>
                <a:cxn ang="0">
                  <a:pos x="4" y="63"/>
                </a:cxn>
                <a:cxn ang="0">
                  <a:pos x="2" y="54"/>
                </a:cxn>
                <a:cxn ang="0">
                  <a:pos x="0" y="38"/>
                </a:cxn>
                <a:cxn ang="0">
                  <a:pos x="0" y="27"/>
                </a:cxn>
                <a:cxn ang="0">
                  <a:pos x="2" y="22"/>
                </a:cxn>
                <a:cxn ang="0">
                  <a:pos x="13" y="13"/>
                </a:cxn>
              </a:cxnLst>
              <a:rect l="0" t="0" r="r" b="b"/>
              <a:pathLst>
                <a:path w="171" h="152">
                  <a:moveTo>
                    <a:pt x="13" y="13"/>
                  </a:moveTo>
                  <a:lnTo>
                    <a:pt x="7" y="20"/>
                  </a:lnTo>
                  <a:lnTo>
                    <a:pt x="4" y="25"/>
                  </a:lnTo>
                  <a:lnTo>
                    <a:pt x="4" y="32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9" y="42"/>
                  </a:lnTo>
                  <a:lnTo>
                    <a:pt x="20" y="28"/>
                  </a:lnTo>
                  <a:lnTo>
                    <a:pt x="17" y="20"/>
                  </a:lnTo>
                  <a:lnTo>
                    <a:pt x="18" y="13"/>
                  </a:lnTo>
                  <a:lnTo>
                    <a:pt x="23" y="11"/>
                  </a:lnTo>
                  <a:lnTo>
                    <a:pt x="28" y="10"/>
                  </a:lnTo>
                  <a:lnTo>
                    <a:pt x="36" y="8"/>
                  </a:lnTo>
                  <a:lnTo>
                    <a:pt x="36" y="6"/>
                  </a:lnTo>
                  <a:lnTo>
                    <a:pt x="32" y="5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7" y="5"/>
                  </a:lnTo>
                  <a:lnTo>
                    <a:pt x="41" y="11"/>
                  </a:lnTo>
                  <a:lnTo>
                    <a:pt x="47" y="8"/>
                  </a:lnTo>
                  <a:lnTo>
                    <a:pt x="55" y="10"/>
                  </a:lnTo>
                  <a:lnTo>
                    <a:pt x="58" y="19"/>
                  </a:lnTo>
                  <a:lnTo>
                    <a:pt x="66" y="26"/>
                  </a:lnTo>
                  <a:lnTo>
                    <a:pt x="78" y="29"/>
                  </a:lnTo>
                  <a:lnTo>
                    <a:pt x="79" y="28"/>
                  </a:lnTo>
                  <a:lnTo>
                    <a:pt x="87" y="26"/>
                  </a:lnTo>
                  <a:lnTo>
                    <a:pt x="92" y="25"/>
                  </a:lnTo>
                  <a:lnTo>
                    <a:pt x="99" y="25"/>
                  </a:lnTo>
                  <a:lnTo>
                    <a:pt x="105" y="25"/>
                  </a:lnTo>
                  <a:lnTo>
                    <a:pt x="110" y="22"/>
                  </a:lnTo>
                  <a:lnTo>
                    <a:pt x="113" y="19"/>
                  </a:lnTo>
                  <a:lnTo>
                    <a:pt x="119" y="17"/>
                  </a:lnTo>
                  <a:lnTo>
                    <a:pt x="130" y="17"/>
                  </a:lnTo>
                  <a:lnTo>
                    <a:pt x="139" y="17"/>
                  </a:lnTo>
                  <a:lnTo>
                    <a:pt x="143" y="19"/>
                  </a:lnTo>
                  <a:lnTo>
                    <a:pt x="144" y="23"/>
                  </a:lnTo>
                  <a:lnTo>
                    <a:pt x="143" y="27"/>
                  </a:lnTo>
                  <a:lnTo>
                    <a:pt x="146" y="29"/>
                  </a:lnTo>
                  <a:lnTo>
                    <a:pt x="150" y="33"/>
                  </a:lnTo>
                  <a:lnTo>
                    <a:pt x="153" y="38"/>
                  </a:lnTo>
                  <a:lnTo>
                    <a:pt x="153" y="41"/>
                  </a:lnTo>
                  <a:lnTo>
                    <a:pt x="158" y="45"/>
                  </a:lnTo>
                  <a:lnTo>
                    <a:pt x="170" y="50"/>
                  </a:lnTo>
                  <a:lnTo>
                    <a:pt x="168" y="55"/>
                  </a:lnTo>
                  <a:lnTo>
                    <a:pt x="162" y="60"/>
                  </a:lnTo>
                  <a:lnTo>
                    <a:pt x="156" y="64"/>
                  </a:lnTo>
                  <a:lnTo>
                    <a:pt x="152" y="71"/>
                  </a:lnTo>
                  <a:lnTo>
                    <a:pt x="148" y="80"/>
                  </a:lnTo>
                  <a:lnTo>
                    <a:pt x="150" y="86"/>
                  </a:lnTo>
                  <a:lnTo>
                    <a:pt x="155" y="92"/>
                  </a:lnTo>
                  <a:lnTo>
                    <a:pt x="160" y="94"/>
                  </a:lnTo>
                  <a:lnTo>
                    <a:pt x="159" y="97"/>
                  </a:lnTo>
                  <a:lnTo>
                    <a:pt x="152" y="103"/>
                  </a:lnTo>
                  <a:lnTo>
                    <a:pt x="147" y="109"/>
                  </a:lnTo>
                  <a:lnTo>
                    <a:pt x="140" y="111"/>
                  </a:lnTo>
                  <a:lnTo>
                    <a:pt x="128" y="111"/>
                  </a:lnTo>
                  <a:lnTo>
                    <a:pt x="122" y="111"/>
                  </a:lnTo>
                  <a:lnTo>
                    <a:pt x="118" y="106"/>
                  </a:lnTo>
                  <a:lnTo>
                    <a:pt x="113" y="105"/>
                  </a:lnTo>
                  <a:lnTo>
                    <a:pt x="110" y="106"/>
                  </a:lnTo>
                  <a:lnTo>
                    <a:pt x="109" y="109"/>
                  </a:lnTo>
                  <a:lnTo>
                    <a:pt x="108" y="114"/>
                  </a:lnTo>
                  <a:lnTo>
                    <a:pt x="109" y="121"/>
                  </a:lnTo>
                  <a:lnTo>
                    <a:pt x="114" y="125"/>
                  </a:lnTo>
                  <a:lnTo>
                    <a:pt x="116" y="132"/>
                  </a:lnTo>
                  <a:lnTo>
                    <a:pt x="115" y="137"/>
                  </a:lnTo>
                  <a:lnTo>
                    <a:pt x="110" y="142"/>
                  </a:lnTo>
                  <a:lnTo>
                    <a:pt x="99" y="147"/>
                  </a:lnTo>
                  <a:lnTo>
                    <a:pt x="90" y="151"/>
                  </a:lnTo>
                  <a:lnTo>
                    <a:pt x="82" y="147"/>
                  </a:lnTo>
                  <a:lnTo>
                    <a:pt x="75" y="143"/>
                  </a:lnTo>
                  <a:lnTo>
                    <a:pt x="70" y="132"/>
                  </a:lnTo>
                  <a:lnTo>
                    <a:pt x="68" y="121"/>
                  </a:lnTo>
                  <a:lnTo>
                    <a:pt x="66" y="111"/>
                  </a:lnTo>
                  <a:lnTo>
                    <a:pt x="66" y="103"/>
                  </a:lnTo>
                  <a:lnTo>
                    <a:pt x="67" y="95"/>
                  </a:lnTo>
                  <a:lnTo>
                    <a:pt x="68" y="90"/>
                  </a:lnTo>
                  <a:lnTo>
                    <a:pt x="67" y="83"/>
                  </a:lnTo>
                  <a:lnTo>
                    <a:pt x="66" y="81"/>
                  </a:lnTo>
                  <a:lnTo>
                    <a:pt x="60" y="80"/>
                  </a:lnTo>
                  <a:lnTo>
                    <a:pt x="52" y="80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7" y="74"/>
                  </a:lnTo>
                  <a:lnTo>
                    <a:pt x="36" y="71"/>
                  </a:lnTo>
                  <a:lnTo>
                    <a:pt x="30" y="69"/>
                  </a:lnTo>
                  <a:lnTo>
                    <a:pt x="25" y="67"/>
                  </a:lnTo>
                  <a:lnTo>
                    <a:pt x="21" y="65"/>
                  </a:lnTo>
                  <a:lnTo>
                    <a:pt x="14" y="65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6" y="17"/>
                  </a:lnTo>
                  <a:lnTo>
                    <a:pt x="13" y="1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19" name="Freeform 1323"/>
            <p:cNvSpPr>
              <a:spLocks/>
            </p:cNvSpPr>
            <p:nvPr userDrawn="1"/>
          </p:nvSpPr>
          <p:spPr bwMode="auto">
            <a:xfrm>
              <a:off x="4490" y="2606"/>
              <a:ext cx="151" cy="221"/>
            </a:xfrm>
            <a:custGeom>
              <a:avLst/>
              <a:gdLst/>
              <a:ahLst/>
              <a:cxnLst>
                <a:cxn ang="0">
                  <a:pos x="24" y="64"/>
                </a:cxn>
                <a:cxn ang="0">
                  <a:pos x="16" y="75"/>
                </a:cxn>
                <a:cxn ang="0">
                  <a:pos x="20" y="92"/>
                </a:cxn>
                <a:cxn ang="0">
                  <a:pos x="25" y="104"/>
                </a:cxn>
                <a:cxn ang="0">
                  <a:pos x="31" y="116"/>
                </a:cxn>
                <a:cxn ang="0">
                  <a:pos x="19" y="119"/>
                </a:cxn>
                <a:cxn ang="0">
                  <a:pos x="14" y="131"/>
                </a:cxn>
                <a:cxn ang="0">
                  <a:pos x="3" y="134"/>
                </a:cxn>
                <a:cxn ang="0">
                  <a:pos x="4" y="150"/>
                </a:cxn>
                <a:cxn ang="0">
                  <a:pos x="25" y="156"/>
                </a:cxn>
                <a:cxn ang="0">
                  <a:pos x="42" y="169"/>
                </a:cxn>
                <a:cxn ang="0">
                  <a:pos x="60" y="175"/>
                </a:cxn>
                <a:cxn ang="0">
                  <a:pos x="80" y="196"/>
                </a:cxn>
                <a:cxn ang="0">
                  <a:pos x="105" y="197"/>
                </a:cxn>
                <a:cxn ang="0">
                  <a:pos x="114" y="206"/>
                </a:cxn>
                <a:cxn ang="0">
                  <a:pos x="115" y="220"/>
                </a:cxn>
                <a:cxn ang="0">
                  <a:pos x="125" y="189"/>
                </a:cxn>
                <a:cxn ang="0">
                  <a:pos x="121" y="169"/>
                </a:cxn>
                <a:cxn ang="0">
                  <a:pos x="125" y="156"/>
                </a:cxn>
                <a:cxn ang="0">
                  <a:pos x="113" y="151"/>
                </a:cxn>
                <a:cxn ang="0">
                  <a:pos x="107" y="149"/>
                </a:cxn>
                <a:cxn ang="0">
                  <a:pos x="126" y="148"/>
                </a:cxn>
                <a:cxn ang="0">
                  <a:pos x="143" y="140"/>
                </a:cxn>
                <a:cxn ang="0">
                  <a:pos x="148" y="126"/>
                </a:cxn>
                <a:cxn ang="0">
                  <a:pos x="146" y="108"/>
                </a:cxn>
                <a:cxn ang="0">
                  <a:pos x="148" y="95"/>
                </a:cxn>
                <a:cxn ang="0">
                  <a:pos x="146" y="86"/>
                </a:cxn>
                <a:cxn ang="0">
                  <a:pos x="132" y="85"/>
                </a:cxn>
                <a:cxn ang="0">
                  <a:pos x="119" y="82"/>
                </a:cxn>
                <a:cxn ang="0">
                  <a:pos x="116" y="76"/>
                </a:cxn>
                <a:cxn ang="0">
                  <a:pos x="105" y="72"/>
                </a:cxn>
                <a:cxn ang="0">
                  <a:pos x="94" y="70"/>
                </a:cxn>
                <a:cxn ang="0">
                  <a:pos x="84" y="68"/>
                </a:cxn>
                <a:cxn ang="0">
                  <a:pos x="82" y="59"/>
                </a:cxn>
                <a:cxn ang="0">
                  <a:pos x="80" y="43"/>
                </a:cxn>
                <a:cxn ang="0">
                  <a:pos x="80" y="32"/>
                </a:cxn>
                <a:cxn ang="0">
                  <a:pos x="82" y="27"/>
                </a:cxn>
                <a:cxn ang="0">
                  <a:pos x="93" y="18"/>
                </a:cxn>
                <a:cxn ang="0">
                  <a:pos x="93" y="10"/>
                </a:cxn>
                <a:cxn ang="0">
                  <a:pos x="95" y="0"/>
                </a:cxn>
                <a:cxn ang="0">
                  <a:pos x="86" y="6"/>
                </a:cxn>
                <a:cxn ang="0">
                  <a:pos x="64" y="20"/>
                </a:cxn>
                <a:cxn ang="0">
                  <a:pos x="48" y="20"/>
                </a:cxn>
                <a:cxn ang="0">
                  <a:pos x="41" y="29"/>
                </a:cxn>
                <a:cxn ang="0">
                  <a:pos x="37" y="44"/>
                </a:cxn>
                <a:cxn ang="0">
                  <a:pos x="28" y="49"/>
                </a:cxn>
                <a:cxn ang="0">
                  <a:pos x="23" y="58"/>
                </a:cxn>
              </a:cxnLst>
              <a:rect l="0" t="0" r="r" b="b"/>
              <a:pathLst>
                <a:path w="151" h="221">
                  <a:moveTo>
                    <a:pt x="23" y="58"/>
                  </a:moveTo>
                  <a:lnTo>
                    <a:pt x="24" y="64"/>
                  </a:lnTo>
                  <a:lnTo>
                    <a:pt x="21" y="68"/>
                  </a:lnTo>
                  <a:lnTo>
                    <a:pt x="16" y="75"/>
                  </a:lnTo>
                  <a:lnTo>
                    <a:pt x="19" y="90"/>
                  </a:lnTo>
                  <a:lnTo>
                    <a:pt x="20" y="92"/>
                  </a:lnTo>
                  <a:lnTo>
                    <a:pt x="20" y="98"/>
                  </a:lnTo>
                  <a:lnTo>
                    <a:pt x="25" y="104"/>
                  </a:lnTo>
                  <a:lnTo>
                    <a:pt x="30" y="110"/>
                  </a:lnTo>
                  <a:lnTo>
                    <a:pt x="31" y="116"/>
                  </a:lnTo>
                  <a:lnTo>
                    <a:pt x="23" y="115"/>
                  </a:lnTo>
                  <a:lnTo>
                    <a:pt x="19" y="119"/>
                  </a:lnTo>
                  <a:lnTo>
                    <a:pt x="18" y="127"/>
                  </a:lnTo>
                  <a:lnTo>
                    <a:pt x="14" y="131"/>
                  </a:lnTo>
                  <a:lnTo>
                    <a:pt x="8" y="130"/>
                  </a:lnTo>
                  <a:lnTo>
                    <a:pt x="3" y="134"/>
                  </a:lnTo>
                  <a:lnTo>
                    <a:pt x="0" y="146"/>
                  </a:lnTo>
                  <a:lnTo>
                    <a:pt x="4" y="150"/>
                  </a:lnTo>
                  <a:lnTo>
                    <a:pt x="11" y="152"/>
                  </a:lnTo>
                  <a:lnTo>
                    <a:pt x="25" y="156"/>
                  </a:lnTo>
                  <a:lnTo>
                    <a:pt x="38" y="164"/>
                  </a:lnTo>
                  <a:lnTo>
                    <a:pt x="42" y="169"/>
                  </a:lnTo>
                  <a:lnTo>
                    <a:pt x="54" y="169"/>
                  </a:lnTo>
                  <a:lnTo>
                    <a:pt x="60" y="175"/>
                  </a:lnTo>
                  <a:lnTo>
                    <a:pt x="71" y="185"/>
                  </a:lnTo>
                  <a:lnTo>
                    <a:pt x="80" y="196"/>
                  </a:lnTo>
                  <a:lnTo>
                    <a:pt x="92" y="196"/>
                  </a:lnTo>
                  <a:lnTo>
                    <a:pt x="105" y="197"/>
                  </a:lnTo>
                  <a:lnTo>
                    <a:pt x="112" y="200"/>
                  </a:lnTo>
                  <a:lnTo>
                    <a:pt x="114" y="206"/>
                  </a:lnTo>
                  <a:lnTo>
                    <a:pt x="115" y="212"/>
                  </a:lnTo>
                  <a:lnTo>
                    <a:pt x="115" y="220"/>
                  </a:lnTo>
                  <a:lnTo>
                    <a:pt x="121" y="206"/>
                  </a:lnTo>
                  <a:lnTo>
                    <a:pt x="125" y="189"/>
                  </a:lnTo>
                  <a:lnTo>
                    <a:pt x="123" y="177"/>
                  </a:lnTo>
                  <a:lnTo>
                    <a:pt x="121" y="169"/>
                  </a:lnTo>
                  <a:lnTo>
                    <a:pt x="124" y="160"/>
                  </a:lnTo>
                  <a:lnTo>
                    <a:pt x="125" y="156"/>
                  </a:lnTo>
                  <a:lnTo>
                    <a:pt x="120" y="151"/>
                  </a:lnTo>
                  <a:lnTo>
                    <a:pt x="113" y="151"/>
                  </a:lnTo>
                  <a:lnTo>
                    <a:pt x="110" y="151"/>
                  </a:lnTo>
                  <a:lnTo>
                    <a:pt x="107" y="149"/>
                  </a:lnTo>
                  <a:lnTo>
                    <a:pt x="111" y="149"/>
                  </a:lnTo>
                  <a:lnTo>
                    <a:pt x="126" y="148"/>
                  </a:lnTo>
                  <a:lnTo>
                    <a:pt x="133" y="143"/>
                  </a:lnTo>
                  <a:lnTo>
                    <a:pt x="143" y="140"/>
                  </a:lnTo>
                  <a:lnTo>
                    <a:pt x="150" y="137"/>
                  </a:lnTo>
                  <a:lnTo>
                    <a:pt x="148" y="126"/>
                  </a:lnTo>
                  <a:lnTo>
                    <a:pt x="146" y="116"/>
                  </a:lnTo>
                  <a:lnTo>
                    <a:pt x="146" y="108"/>
                  </a:lnTo>
                  <a:lnTo>
                    <a:pt x="147" y="100"/>
                  </a:lnTo>
                  <a:lnTo>
                    <a:pt x="148" y="95"/>
                  </a:lnTo>
                  <a:lnTo>
                    <a:pt x="147" y="88"/>
                  </a:lnTo>
                  <a:lnTo>
                    <a:pt x="146" y="86"/>
                  </a:lnTo>
                  <a:lnTo>
                    <a:pt x="140" y="85"/>
                  </a:lnTo>
                  <a:lnTo>
                    <a:pt x="132" y="85"/>
                  </a:lnTo>
                  <a:lnTo>
                    <a:pt x="123" y="84"/>
                  </a:lnTo>
                  <a:lnTo>
                    <a:pt x="119" y="82"/>
                  </a:lnTo>
                  <a:lnTo>
                    <a:pt x="117" y="79"/>
                  </a:lnTo>
                  <a:lnTo>
                    <a:pt x="116" y="76"/>
                  </a:lnTo>
                  <a:lnTo>
                    <a:pt x="110" y="74"/>
                  </a:lnTo>
                  <a:lnTo>
                    <a:pt x="105" y="72"/>
                  </a:lnTo>
                  <a:lnTo>
                    <a:pt x="101" y="70"/>
                  </a:lnTo>
                  <a:lnTo>
                    <a:pt x="94" y="70"/>
                  </a:lnTo>
                  <a:lnTo>
                    <a:pt x="86" y="69"/>
                  </a:lnTo>
                  <a:lnTo>
                    <a:pt x="84" y="68"/>
                  </a:lnTo>
                  <a:lnTo>
                    <a:pt x="82" y="65"/>
                  </a:lnTo>
                  <a:lnTo>
                    <a:pt x="82" y="59"/>
                  </a:lnTo>
                  <a:lnTo>
                    <a:pt x="81" y="49"/>
                  </a:lnTo>
                  <a:lnTo>
                    <a:pt x="80" y="43"/>
                  </a:lnTo>
                  <a:lnTo>
                    <a:pt x="80" y="38"/>
                  </a:lnTo>
                  <a:lnTo>
                    <a:pt x="80" y="32"/>
                  </a:lnTo>
                  <a:lnTo>
                    <a:pt x="82" y="28"/>
                  </a:lnTo>
                  <a:lnTo>
                    <a:pt x="82" y="27"/>
                  </a:lnTo>
                  <a:lnTo>
                    <a:pt x="86" y="22"/>
                  </a:lnTo>
                  <a:lnTo>
                    <a:pt x="93" y="18"/>
                  </a:lnTo>
                  <a:lnTo>
                    <a:pt x="90" y="11"/>
                  </a:lnTo>
                  <a:lnTo>
                    <a:pt x="93" y="10"/>
                  </a:lnTo>
                  <a:lnTo>
                    <a:pt x="98" y="5"/>
                  </a:lnTo>
                  <a:lnTo>
                    <a:pt x="95" y="0"/>
                  </a:lnTo>
                  <a:lnTo>
                    <a:pt x="88" y="5"/>
                  </a:lnTo>
                  <a:lnTo>
                    <a:pt x="86" y="6"/>
                  </a:lnTo>
                  <a:lnTo>
                    <a:pt x="76" y="12"/>
                  </a:lnTo>
                  <a:lnTo>
                    <a:pt x="64" y="20"/>
                  </a:lnTo>
                  <a:lnTo>
                    <a:pt x="54" y="20"/>
                  </a:lnTo>
                  <a:lnTo>
                    <a:pt x="48" y="20"/>
                  </a:lnTo>
                  <a:lnTo>
                    <a:pt x="43" y="24"/>
                  </a:lnTo>
                  <a:lnTo>
                    <a:pt x="41" y="29"/>
                  </a:lnTo>
                  <a:lnTo>
                    <a:pt x="39" y="36"/>
                  </a:lnTo>
                  <a:lnTo>
                    <a:pt x="37" y="44"/>
                  </a:lnTo>
                  <a:lnTo>
                    <a:pt x="34" y="46"/>
                  </a:lnTo>
                  <a:lnTo>
                    <a:pt x="28" y="49"/>
                  </a:lnTo>
                  <a:lnTo>
                    <a:pt x="24" y="54"/>
                  </a:lnTo>
                  <a:lnTo>
                    <a:pt x="23" y="5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0" name="Freeform 1324"/>
            <p:cNvSpPr>
              <a:spLocks/>
            </p:cNvSpPr>
            <p:nvPr userDrawn="1"/>
          </p:nvSpPr>
          <p:spPr bwMode="auto">
            <a:xfrm>
              <a:off x="4725" y="2574"/>
              <a:ext cx="17" cy="1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6"/>
                </a:cxn>
                <a:cxn ang="0">
                  <a:pos x="12" y="16"/>
                </a:cxn>
                <a:cxn ang="0">
                  <a:pos x="16" y="10"/>
                </a:cxn>
                <a:cxn ang="0">
                  <a:pos x="16" y="2"/>
                </a:cxn>
                <a:cxn ang="0">
                  <a:pos x="4" y="0"/>
                </a:cxn>
              </a:cxnLst>
              <a:rect l="0" t="0" r="r" b="b"/>
              <a:pathLst>
                <a:path w="17" h="17">
                  <a:moveTo>
                    <a:pt x="4" y="0"/>
                  </a:moveTo>
                  <a:lnTo>
                    <a:pt x="0" y="16"/>
                  </a:lnTo>
                  <a:lnTo>
                    <a:pt x="12" y="16"/>
                  </a:lnTo>
                  <a:lnTo>
                    <a:pt x="16" y="10"/>
                  </a:lnTo>
                  <a:lnTo>
                    <a:pt x="16" y="2"/>
                  </a:lnTo>
                  <a:lnTo>
                    <a:pt x="4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1" name="Freeform 1325"/>
            <p:cNvSpPr>
              <a:spLocks/>
            </p:cNvSpPr>
            <p:nvPr userDrawn="1"/>
          </p:nvSpPr>
          <p:spPr bwMode="auto">
            <a:xfrm>
              <a:off x="4754" y="2593"/>
              <a:ext cx="17" cy="1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3" y="13"/>
                </a:cxn>
                <a:cxn ang="0">
                  <a:pos x="9" y="16"/>
                </a:cxn>
                <a:cxn ang="0">
                  <a:pos x="12" y="16"/>
                </a:cxn>
                <a:cxn ang="0">
                  <a:pos x="16" y="11"/>
                </a:cxn>
                <a:cxn ang="0">
                  <a:pos x="16" y="9"/>
                </a:cxn>
                <a:cxn ang="0">
                  <a:pos x="16" y="2"/>
                </a:cxn>
                <a:cxn ang="0">
                  <a:pos x="3" y="0"/>
                </a:cxn>
              </a:cxnLst>
              <a:rect l="0" t="0" r="r" b="b"/>
              <a:pathLst>
                <a:path w="17" h="17">
                  <a:moveTo>
                    <a:pt x="3" y="0"/>
                  </a:moveTo>
                  <a:lnTo>
                    <a:pt x="0" y="6"/>
                  </a:lnTo>
                  <a:lnTo>
                    <a:pt x="0" y="11"/>
                  </a:lnTo>
                  <a:lnTo>
                    <a:pt x="3" y="13"/>
                  </a:lnTo>
                  <a:lnTo>
                    <a:pt x="9" y="16"/>
                  </a:lnTo>
                  <a:lnTo>
                    <a:pt x="12" y="16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2"/>
                  </a:lnTo>
                  <a:lnTo>
                    <a:pt x="3" y="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2" name="Freeform 1326"/>
            <p:cNvSpPr>
              <a:spLocks/>
            </p:cNvSpPr>
            <p:nvPr userDrawn="1"/>
          </p:nvSpPr>
          <p:spPr bwMode="auto">
            <a:xfrm>
              <a:off x="4721" y="2606"/>
              <a:ext cx="15" cy="18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4"/>
                </a:cxn>
                <a:cxn ang="0">
                  <a:pos x="12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8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3" name="Freeform 1327"/>
            <p:cNvSpPr>
              <a:spLocks/>
            </p:cNvSpPr>
            <p:nvPr userDrawn="1"/>
          </p:nvSpPr>
          <p:spPr bwMode="auto">
            <a:xfrm>
              <a:off x="4724" y="2593"/>
              <a:ext cx="17" cy="18"/>
            </a:xfrm>
            <a:custGeom>
              <a:avLst/>
              <a:gdLst/>
              <a:ahLst/>
              <a:cxnLst>
                <a:cxn ang="0">
                  <a:pos x="16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3" y="12"/>
                </a:cxn>
                <a:cxn ang="0">
                  <a:pos x="3" y="16"/>
                </a:cxn>
                <a:cxn ang="0">
                  <a:pos x="6" y="16"/>
                </a:cxn>
                <a:cxn ang="0">
                  <a:pos x="9" y="16"/>
                </a:cxn>
                <a:cxn ang="0">
                  <a:pos x="12" y="12"/>
                </a:cxn>
                <a:cxn ang="0">
                  <a:pos x="12" y="9"/>
                </a:cxn>
                <a:cxn ang="0">
                  <a:pos x="16" y="9"/>
                </a:cxn>
                <a:cxn ang="0">
                  <a:pos x="16" y="6"/>
                </a:cxn>
              </a:cxnLst>
              <a:rect l="0" t="0" r="r" b="b"/>
              <a:pathLst>
                <a:path w="17" h="17">
                  <a:moveTo>
                    <a:pt x="16" y="6"/>
                  </a:moveTo>
                  <a:lnTo>
                    <a:pt x="12" y="6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6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6" y="9"/>
                  </a:lnTo>
                  <a:lnTo>
                    <a:pt x="16" y="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4" name="Freeform 1328"/>
            <p:cNvSpPr>
              <a:spLocks/>
            </p:cNvSpPr>
            <p:nvPr userDrawn="1"/>
          </p:nvSpPr>
          <p:spPr bwMode="auto">
            <a:xfrm>
              <a:off x="4675" y="2317"/>
              <a:ext cx="17" cy="1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4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8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4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5" name="Freeform 1329"/>
            <p:cNvSpPr>
              <a:spLocks/>
            </p:cNvSpPr>
            <p:nvPr userDrawn="1"/>
          </p:nvSpPr>
          <p:spPr bwMode="auto">
            <a:xfrm>
              <a:off x="4353" y="2580"/>
              <a:ext cx="33" cy="2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8" y="19"/>
                </a:cxn>
                <a:cxn ang="0">
                  <a:pos x="27" y="14"/>
                </a:cxn>
                <a:cxn ang="0">
                  <a:pos x="31" y="12"/>
                </a:cxn>
                <a:cxn ang="0">
                  <a:pos x="22" y="4"/>
                </a:cxn>
                <a:cxn ang="0">
                  <a:pos x="9" y="0"/>
                </a:cxn>
                <a:cxn ang="0">
                  <a:pos x="0" y="15"/>
                </a:cxn>
              </a:cxnLst>
              <a:rect l="0" t="0" r="r" b="b"/>
              <a:pathLst>
                <a:path w="32" h="20">
                  <a:moveTo>
                    <a:pt x="0" y="15"/>
                  </a:moveTo>
                  <a:lnTo>
                    <a:pt x="18" y="19"/>
                  </a:lnTo>
                  <a:lnTo>
                    <a:pt x="27" y="14"/>
                  </a:lnTo>
                  <a:lnTo>
                    <a:pt x="31" y="12"/>
                  </a:lnTo>
                  <a:lnTo>
                    <a:pt x="22" y="4"/>
                  </a:lnTo>
                  <a:lnTo>
                    <a:pt x="9" y="0"/>
                  </a:lnTo>
                  <a:lnTo>
                    <a:pt x="0" y="15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6" name="Freeform 1330"/>
            <p:cNvSpPr>
              <a:spLocks/>
            </p:cNvSpPr>
            <p:nvPr userDrawn="1"/>
          </p:nvSpPr>
          <p:spPr bwMode="auto">
            <a:xfrm>
              <a:off x="4413" y="2459"/>
              <a:ext cx="136" cy="47"/>
            </a:xfrm>
            <a:custGeom>
              <a:avLst/>
              <a:gdLst/>
              <a:ahLst/>
              <a:cxnLst>
                <a:cxn ang="0">
                  <a:pos x="113" y="46"/>
                </a:cxn>
                <a:cxn ang="0">
                  <a:pos x="103" y="45"/>
                </a:cxn>
                <a:cxn ang="0">
                  <a:pos x="97" y="46"/>
                </a:cxn>
                <a:cxn ang="0">
                  <a:pos x="95" y="43"/>
                </a:cxn>
                <a:cxn ang="0">
                  <a:pos x="96" y="40"/>
                </a:cxn>
                <a:cxn ang="0">
                  <a:pos x="96" y="36"/>
                </a:cxn>
                <a:cxn ang="0">
                  <a:pos x="91" y="32"/>
                </a:cxn>
                <a:cxn ang="0">
                  <a:pos x="84" y="32"/>
                </a:cxn>
                <a:cxn ang="0">
                  <a:pos x="80" y="29"/>
                </a:cxn>
                <a:cxn ang="0">
                  <a:pos x="74" y="21"/>
                </a:cxn>
                <a:cxn ang="0">
                  <a:pos x="68" y="23"/>
                </a:cxn>
                <a:cxn ang="0">
                  <a:pos x="63" y="19"/>
                </a:cxn>
                <a:cxn ang="0">
                  <a:pos x="54" y="13"/>
                </a:cxn>
                <a:cxn ang="0">
                  <a:pos x="52" y="13"/>
                </a:cxn>
                <a:cxn ang="0">
                  <a:pos x="46" y="11"/>
                </a:cxn>
                <a:cxn ang="0">
                  <a:pos x="42" y="9"/>
                </a:cxn>
                <a:cxn ang="0">
                  <a:pos x="37" y="7"/>
                </a:cxn>
                <a:cxn ang="0">
                  <a:pos x="31" y="7"/>
                </a:cxn>
                <a:cxn ang="0">
                  <a:pos x="18" y="8"/>
                </a:cxn>
                <a:cxn ang="0">
                  <a:pos x="13" y="10"/>
                </a:cxn>
                <a:cxn ang="0">
                  <a:pos x="9" y="14"/>
                </a:cxn>
                <a:cxn ang="0">
                  <a:pos x="4" y="17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11" y="3"/>
                </a:cxn>
                <a:cxn ang="0">
                  <a:pos x="22" y="3"/>
                </a:cxn>
                <a:cxn ang="0">
                  <a:pos x="34" y="0"/>
                </a:cxn>
                <a:cxn ang="0">
                  <a:pos x="48" y="2"/>
                </a:cxn>
                <a:cxn ang="0">
                  <a:pos x="56" y="4"/>
                </a:cxn>
                <a:cxn ang="0">
                  <a:pos x="58" y="7"/>
                </a:cxn>
                <a:cxn ang="0">
                  <a:pos x="64" y="7"/>
                </a:cxn>
                <a:cxn ang="0">
                  <a:pos x="71" y="8"/>
                </a:cxn>
                <a:cxn ang="0">
                  <a:pos x="76" y="12"/>
                </a:cxn>
                <a:cxn ang="0">
                  <a:pos x="81" y="15"/>
                </a:cxn>
                <a:cxn ang="0">
                  <a:pos x="90" y="17"/>
                </a:cxn>
                <a:cxn ang="0">
                  <a:pos x="108" y="29"/>
                </a:cxn>
                <a:cxn ang="0">
                  <a:pos x="118" y="30"/>
                </a:cxn>
                <a:cxn ang="0">
                  <a:pos x="124" y="33"/>
                </a:cxn>
                <a:cxn ang="0">
                  <a:pos x="128" y="37"/>
                </a:cxn>
                <a:cxn ang="0">
                  <a:pos x="130" y="37"/>
                </a:cxn>
                <a:cxn ang="0">
                  <a:pos x="134" y="39"/>
                </a:cxn>
                <a:cxn ang="0">
                  <a:pos x="135" y="41"/>
                </a:cxn>
                <a:cxn ang="0">
                  <a:pos x="130" y="42"/>
                </a:cxn>
                <a:cxn ang="0">
                  <a:pos x="124" y="42"/>
                </a:cxn>
                <a:cxn ang="0">
                  <a:pos x="120" y="45"/>
                </a:cxn>
                <a:cxn ang="0">
                  <a:pos x="113" y="46"/>
                </a:cxn>
              </a:cxnLst>
              <a:rect l="0" t="0" r="r" b="b"/>
              <a:pathLst>
                <a:path w="136" h="47">
                  <a:moveTo>
                    <a:pt x="113" y="46"/>
                  </a:moveTo>
                  <a:lnTo>
                    <a:pt x="103" y="45"/>
                  </a:lnTo>
                  <a:lnTo>
                    <a:pt x="97" y="46"/>
                  </a:lnTo>
                  <a:lnTo>
                    <a:pt x="95" y="43"/>
                  </a:lnTo>
                  <a:lnTo>
                    <a:pt x="96" y="40"/>
                  </a:lnTo>
                  <a:lnTo>
                    <a:pt x="96" y="36"/>
                  </a:lnTo>
                  <a:lnTo>
                    <a:pt x="91" y="32"/>
                  </a:lnTo>
                  <a:lnTo>
                    <a:pt x="84" y="32"/>
                  </a:lnTo>
                  <a:lnTo>
                    <a:pt x="80" y="29"/>
                  </a:lnTo>
                  <a:lnTo>
                    <a:pt x="74" y="21"/>
                  </a:lnTo>
                  <a:lnTo>
                    <a:pt x="68" y="23"/>
                  </a:lnTo>
                  <a:lnTo>
                    <a:pt x="63" y="19"/>
                  </a:lnTo>
                  <a:lnTo>
                    <a:pt x="54" y="13"/>
                  </a:lnTo>
                  <a:lnTo>
                    <a:pt x="52" y="13"/>
                  </a:lnTo>
                  <a:lnTo>
                    <a:pt x="46" y="11"/>
                  </a:lnTo>
                  <a:lnTo>
                    <a:pt x="42" y="9"/>
                  </a:lnTo>
                  <a:lnTo>
                    <a:pt x="37" y="7"/>
                  </a:lnTo>
                  <a:lnTo>
                    <a:pt x="31" y="7"/>
                  </a:lnTo>
                  <a:lnTo>
                    <a:pt x="18" y="8"/>
                  </a:lnTo>
                  <a:lnTo>
                    <a:pt x="13" y="10"/>
                  </a:lnTo>
                  <a:lnTo>
                    <a:pt x="9" y="14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11" y="3"/>
                  </a:lnTo>
                  <a:lnTo>
                    <a:pt x="22" y="3"/>
                  </a:lnTo>
                  <a:lnTo>
                    <a:pt x="34" y="0"/>
                  </a:lnTo>
                  <a:lnTo>
                    <a:pt x="48" y="2"/>
                  </a:lnTo>
                  <a:lnTo>
                    <a:pt x="56" y="4"/>
                  </a:lnTo>
                  <a:lnTo>
                    <a:pt x="58" y="7"/>
                  </a:lnTo>
                  <a:lnTo>
                    <a:pt x="64" y="7"/>
                  </a:lnTo>
                  <a:lnTo>
                    <a:pt x="71" y="8"/>
                  </a:lnTo>
                  <a:lnTo>
                    <a:pt x="76" y="12"/>
                  </a:lnTo>
                  <a:lnTo>
                    <a:pt x="81" y="15"/>
                  </a:lnTo>
                  <a:lnTo>
                    <a:pt x="90" y="17"/>
                  </a:lnTo>
                  <a:lnTo>
                    <a:pt x="108" y="29"/>
                  </a:lnTo>
                  <a:lnTo>
                    <a:pt x="118" y="30"/>
                  </a:lnTo>
                  <a:lnTo>
                    <a:pt x="124" y="33"/>
                  </a:lnTo>
                  <a:lnTo>
                    <a:pt x="128" y="37"/>
                  </a:lnTo>
                  <a:lnTo>
                    <a:pt x="130" y="37"/>
                  </a:lnTo>
                  <a:lnTo>
                    <a:pt x="134" y="39"/>
                  </a:lnTo>
                  <a:lnTo>
                    <a:pt x="135" y="41"/>
                  </a:lnTo>
                  <a:lnTo>
                    <a:pt x="130" y="42"/>
                  </a:lnTo>
                  <a:lnTo>
                    <a:pt x="124" y="42"/>
                  </a:lnTo>
                  <a:lnTo>
                    <a:pt x="120" y="45"/>
                  </a:lnTo>
                  <a:lnTo>
                    <a:pt x="113" y="4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7" name="Freeform 1331"/>
            <p:cNvSpPr>
              <a:spLocks/>
            </p:cNvSpPr>
            <p:nvPr userDrawn="1"/>
          </p:nvSpPr>
          <p:spPr bwMode="auto">
            <a:xfrm>
              <a:off x="4560" y="2503"/>
              <a:ext cx="30" cy="32"/>
            </a:xfrm>
            <a:custGeom>
              <a:avLst/>
              <a:gdLst/>
              <a:ahLst/>
              <a:cxnLst>
                <a:cxn ang="0">
                  <a:pos x="29" y="26"/>
                </a:cxn>
                <a:cxn ang="0">
                  <a:pos x="22" y="3"/>
                </a:cxn>
                <a:cxn ang="0">
                  <a:pos x="20" y="6"/>
                </a:cxn>
                <a:cxn ang="0">
                  <a:pos x="13" y="3"/>
                </a:cxn>
                <a:cxn ang="0">
                  <a:pos x="5" y="0"/>
                </a:cxn>
                <a:cxn ang="0">
                  <a:pos x="0" y="4"/>
                </a:cxn>
                <a:cxn ang="0">
                  <a:pos x="3" y="7"/>
                </a:cxn>
                <a:cxn ang="0">
                  <a:pos x="7" y="11"/>
                </a:cxn>
                <a:cxn ang="0">
                  <a:pos x="12" y="15"/>
                </a:cxn>
                <a:cxn ang="0">
                  <a:pos x="13" y="23"/>
                </a:cxn>
                <a:cxn ang="0">
                  <a:pos x="17" y="27"/>
                </a:cxn>
                <a:cxn ang="0">
                  <a:pos x="23" y="31"/>
                </a:cxn>
                <a:cxn ang="0">
                  <a:pos x="26" y="28"/>
                </a:cxn>
                <a:cxn ang="0">
                  <a:pos x="29" y="26"/>
                </a:cxn>
              </a:cxnLst>
              <a:rect l="0" t="0" r="r" b="b"/>
              <a:pathLst>
                <a:path w="30" h="32">
                  <a:moveTo>
                    <a:pt x="29" y="26"/>
                  </a:moveTo>
                  <a:lnTo>
                    <a:pt x="22" y="3"/>
                  </a:lnTo>
                  <a:lnTo>
                    <a:pt x="20" y="6"/>
                  </a:lnTo>
                  <a:lnTo>
                    <a:pt x="13" y="3"/>
                  </a:lnTo>
                  <a:lnTo>
                    <a:pt x="5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2" y="15"/>
                  </a:lnTo>
                  <a:lnTo>
                    <a:pt x="13" y="23"/>
                  </a:lnTo>
                  <a:lnTo>
                    <a:pt x="17" y="27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29" y="2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8" name="Freeform 1332"/>
            <p:cNvSpPr>
              <a:spLocks/>
            </p:cNvSpPr>
            <p:nvPr userDrawn="1"/>
          </p:nvSpPr>
          <p:spPr bwMode="auto">
            <a:xfrm>
              <a:off x="4495" y="2522"/>
              <a:ext cx="26" cy="18"/>
            </a:xfrm>
            <a:custGeom>
              <a:avLst/>
              <a:gdLst/>
              <a:ahLst/>
              <a:cxnLst>
                <a:cxn ang="0">
                  <a:pos x="12" y="16"/>
                </a:cxn>
                <a:cxn ang="0">
                  <a:pos x="4" y="11"/>
                </a:cxn>
                <a:cxn ang="0">
                  <a:pos x="0" y="3"/>
                </a:cxn>
                <a:cxn ang="0">
                  <a:pos x="14" y="0"/>
                </a:cxn>
                <a:cxn ang="0">
                  <a:pos x="19" y="1"/>
                </a:cxn>
                <a:cxn ang="0">
                  <a:pos x="24" y="9"/>
                </a:cxn>
                <a:cxn ang="0">
                  <a:pos x="25" y="12"/>
                </a:cxn>
                <a:cxn ang="0">
                  <a:pos x="20" y="16"/>
                </a:cxn>
                <a:cxn ang="0">
                  <a:pos x="12" y="16"/>
                </a:cxn>
              </a:cxnLst>
              <a:rect l="0" t="0" r="r" b="b"/>
              <a:pathLst>
                <a:path w="26" h="17">
                  <a:moveTo>
                    <a:pt x="12" y="16"/>
                  </a:moveTo>
                  <a:lnTo>
                    <a:pt x="4" y="11"/>
                  </a:lnTo>
                  <a:lnTo>
                    <a:pt x="0" y="3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4" y="9"/>
                  </a:lnTo>
                  <a:lnTo>
                    <a:pt x="25" y="12"/>
                  </a:lnTo>
                  <a:lnTo>
                    <a:pt x="20" y="16"/>
                  </a:lnTo>
                  <a:lnTo>
                    <a:pt x="12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29" name="Freeform 1333"/>
            <p:cNvSpPr>
              <a:spLocks/>
            </p:cNvSpPr>
            <p:nvPr userDrawn="1"/>
          </p:nvSpPr>
          <p:spPr bwMode="auto">
            <a:xfrm>
              <a:off x="4607" y="2898"/>
              <a:ext cx="161" cy="195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16" y="39"/>
                </a:cxn>
                <a:cxn ang="0">
                  <a:pos x="15" y="53"/>
                </a:cxn>
                <a:cxn ang="0">
                  <a:pos x="7" y="79"/>
                </a:cxn>
                <a:cxn ang="0">
                  <a:pos x="9" y="97"/>
                </a:cxn>
                <a:cxn ang="0">
                  <a:pos x="0" y="106"/>
                </a:cxn>
                <a:cxn ang="0">
                  <a:pos x="8" y="110"/>
                </a:cxn>
                <a:cxn ang="0">
                  <a:pos x="16" y="123"/>
                </a:cxn>
                <a:cxn ang="0">
                  <a:pos x="21" y="142"/>
                </a:cxn>
                <a:cxn ang="0">
                  <a:pos x="33" y="166"/>
                </a:cxn>
                <a:cxn ang="0">
                  <a:pos x="39" y="189"/>
                </a:cxn>
                <a:cxn ang="0">
                  <a:pos x="43" y="194"/>
                </a:cxn>
                <a:cxn ang="0">
                  <a:pos x="46" y="187"/>
                </a:cxn>
                <a:cxn ang="0">
                  <a:pos x="54" y="173"/>
                </a:cxn>
                <a:cxn ang="0">
                  <a:pos x="67" y="175"/>
                </a:cxn>
                <a:cxn ang="0">
                  <a:pos x="77" y="187"/>
                </a:cxn>
                <a:cxn ang="0">
                  <a:pos x="84" y="170"/>
                </a:cxn>
                <a:cxn ang="0">
                  <a:pos x="92" y="170"/>
                </a:cxn>
                <a:cxn ang="0">
                  <a:pos x="100" y="157"/>
                </a:cxn>
                <a:cxn ang="0">
                  <a:pos x="108" y="138"/>
                </a:cxn>
                <a:cxn ang="0">
                  <a:pos x="126" y="136"/>
                </a:cxn>
                <a:cxn ang="0">
                  <a:pos x="138" y="133"/>
                </a:cxn>
                <a:cxn ang="0">
                  <a:pos x="154" y="144"/>
                </a:cxn>
                <a:cxn ang="0">
                  <a:pos x="160" y="115"/>
                </a:cxn>
                <a:cxn ang="0">
                  <a:pos x="152" y="95"/>
                </a:cxn>
                <a:cxn ang="0">
                  <a:pos x="136" y="89"/>
                </a:cxn>
                <a:cxn ang="0">
                  <a:pos x="125" y="77"/>
                </a:cxn>
                <a:cxn ang="0">
                  <a:pos x="124" y="58"/>
                </a:cxn>
                <a:cxn ang="0">
                  <a:pos x="107" y="53"/>
                </a:cxn>
                <a:cxn ang="0">
                  <a:pos x="87" y="42"/>
                </a:cxn>
                <a:cxn ang="0">
                  <a:pos x="71" y="34"/>
                </a:cxn>
                <a:cxn ang="0">
                  <a:pos x="63" y="27"/>
                </a:cxn>
                <a:cxn ang="0">
                  <a:pos x="62" y="16"/>
                </a:cxn>
                <a:cxn ang="0">
                  <a:pos x="61" y="4"/>
                </a:cxn>
                <a:cxn ang="0">
                  <a:pos x="55" y="0"/>
                </a:cxn>
                <a:cxn ang="0">
                  <a:pos x="41" y="5"/>
                </a:cxn>
                <a:cxn ang="0">
                  <a:pos x="22" y="16"/>
                </a:cxn>
                <a:cxn ang="0">
                  <a:pos x="7" y="20"/>
                </a:cxn>
              </a:cxnLst>
              <a:rect l="0" t="0" r="r" b="b"/>
              <a:pathLst>
                <a:path w="161" h="195">
                  <a:moveTo>
                    <a:pt x="7" y="20"/>
                  </a:moveTo>
                  <a:lnTo>
                    <a:pt x="8" y="22"/>
                  </a:lnTo>
                  <a:lnTo>
                    <a:pt x="12" y="33"/>
                  </a:lnTo>
                  <a:lnTo>
                    <a:pt x="16" y="39"/>
                  </a:lnTo>
                  <a:lnTo>
                    <a:pt x="16" y="46"/>
                  </a:lnTo>
                  <a:lnTo>
                    <a:pt x="15" y="53"/>
                  </a:lnTo>
                  <a:lnTo>
                    <a:pt x="10" y="70"/>
                  </a:lnTo>
                  <a:lnTo>
                    <a:pt x="7" y="79"/>
                  </a:lnTo>
                  <a:lnTo>
                    <a:pt x="9" y="90"/>
                  </a:lnTo>
                  <a:lnTo>
                    <a:pt x="9" y="97"/>
                  </a:lnTo>
                  <a:lnTo>
                    <a:pt x="5" y="102"/>
                  </a:lnTo>
                  <a:lnTo>
                    <a:pt x="0" y="106"/>
                  </a:lnTo>
                  <a:lnTo>
                    <a:pt x="3" y="107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23"/>
                  </a:lnTo>
                  <a:lnTo>
                    <a:pt x="18" y="132"/>
                  </a:lnTo>
                  <a:lnTo>
                    <a:pt x="21" y="142"/>
                  </a:lnTo>
                  <a:lnTo>
                    <a:pt x="26" y="154"/>
                  </a:lnTo>
                  <a:lnTo>
                    <a:pt x="33" y="166"/>
                  </a:lnTo>
                  <a:lnTo>
                    <a:pt x="37" y="180"/>
                  </a:lnTo>
                  <a:lnTo>
                    <a:pt x="39" y="189"/>
                  </a:lnTo>
                  <a:lnTo>
                    <a:pt x="41" y="194"/>
                  </a:lnTo>
                  <a:lnTo>
                    <a:pt x="43" y="194"/>
                  </a:lnTo>
                  <a:lnTo>
                    <a:pt x="46" y="193"/>
                  </a:lnTo>
                  <a:lnTo>
                    <a:pt x="46" y="187"/>
                  </a:lnTo>
                  <a:lnTo>
                    <a:pt x="49" y="179"/>
                  </a:lnTo>
                  <a:lnTo>
                    <a:pt x="54" y="173"/>
                  </a:lnTo>
                  <a:lnTo>
                    <a:pt x="61" y="173"/>
                  </a:lnTo>
                  <a:lnTo>
                    <a:pt x="67" y="175"/>
                  </a:lnTo>
                  <a:lnTo>
                    <a:pt x="74" y="180"/>
                  </a:lnTo>
                  <a:lnTo>
                    <a:pt x="77" y="187"/>
                  </a:lnTo>
                  <a:lnTo>
                    <a:pt x="80" y="177"/>
                  </a:lnTo>
                  <a:lnTo>
                    <a:pt x="84" y="170"/>
                  </a:lnTo>
                  <a:lnTo>
                    <a:pt x="87" y="169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100" y="157"/>
                  </a:lnTo>
                  <a:lnTo>
                    <a:pt x="105" y="140"/>
                  </a:lnTo>
                  <a:lnTo>
                    <a:pt x="108" y="138"/>
                  </a:lnTo>
                  <a:lnTo>
                    <a:pt x="114" y="138"/>
                  </a:lnTo>
                  <a:lnTo>
                    <a:pt x="126" y="136"/>
                  </a:lnTo>
                  <a:lnTo>
                    <a:pt x="132" y="132"/>
                  </a:lnTo>
                  <a:lnTo>
                    <a:pt x="138" y="133"/>
                  </a:lnTo>
                  <a:lnTo>
                    <a:pt x="148" y="138"/>
                  </a:lnTo>
                  <a:lnTo>
                    <a:pt x="154" y="144"/>
                  </a:lnTo>
                  <a:lnTo>
                    <a:pt x="158" y="125"/>
                  </a:lnTo>
                  <a:lnTo>
                    <a:pt x="160" y="115"/>
                  </a:lnTo>
                  <a:lnTo>
                    <a:pt x="155" y="106"/>
                  </a:lnTo>
                  <a:lnTo>
                    <a:pt x="152" y="95"/>
                  </a:lnTo>
                  <a:lnTo>
                    <a:pt x="145" y="89"/>
                  </a:lnTo>
                  <a:lnTo>
                    <a:pt x="136" y="89"/>
                  </a:lnTo>
                  <a:lnTo>
                    <a:pt x="127" y="83"/>
                  </a:lnTo>
                  <a:lnTo>
                    <a:pt x="125" y="77"/>
                  </a:lnTo>
                  <a:lnTo>
                    <a:pt x="127" y="65"/>
                  </a:lnTo>
                  <a:lnTo>
                    <a:pt x="124" y="58"/>
                  </a:lnTo>
                  <a:lnTo>
                    <a:pt x="116" y="54"/>
                  </a:lnTo>
                  <a:lnTo>
                    <a:pt x="107" y="53"/>
                  </a:lnTo>
                  <a:lnTo>
                    <a:pt x="93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1" y="34"/>
                  </a:lnTo>
                  <a:lnTo>
                    <a:pt x="66" y="30"/>
                  </a:lnTo>
                  <a:lnTo>
                    <a:pt x="63" y="27"/>
                  </a:lnTo>
                  <a:lnTo>
                    <a:pt x="62" y="22"/>
                  </a:lnTo>
                  <a:lnTo>
                    <a:pt x="62" y="16"/>
                  </a:lnTo>
                  <a:lnTo>
                    <a:pt x="62" y="8"/>
                  </a:lnTo>
                  <a:lnTo>
                    <a:pt x="61" y="4"/>
                  </a:lnTo>
                  <a:lnTo>
                    <a:pt x="57" y="1"/>
                  </a:lnTo>
                  <a:lnTo>
                    <a:pt x="55" y="0"/>
                  </a:lnTo>
                  <a:lnTo>
                    <a:pt x="50" y="2"/>
                  </a:lnTo>
                  <a:lnTo>
                    <a:pt x="41" y="5"/>
                  </a:lnTo>
                  <a:lnTo>
                    <a:pt x="32" y="12"/>
                  </a:lnTo>
                  <a:lnTo>
                    <a:pt x="22" y="16"/>
                  </a:lnTo>
                  <a:lnTo>
                    <a:pt x="14" y="19"/>
                  </a:lnTo>
                  <a:lnTo>
                    <a:pt x="7" y="2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0" name="Freeform 1334"/>
            <p:cNvSpPr>
              <a:spLocks/>
            </p:cNvSpPr>
            <p:nvPr userDrawn="1"/>
          </p:nvSpPr>
          <p:spPr bwMode="auto">
            <a:xfrm>
              <a:off x="4460" y="2774"/>
              <a:ext cx="164" cy="239"/>
            </a:xfrm>
            <a:custGeom>
              <a:avLst/>
              <a:gdLst/>
              <a:ahLst/>
              <a:cxnLst>
                <a:cxn ang="0">
                  <a:pos x="145" y="43"/>
                </a:cxn>
                <a:cxn ang="0">
                  <a:pos x="142" y="31"/>
                </a:cxn>
                <a:cxn ang="0">
                  <a:pos x="122" y="27"/>
                </a:cxn>
                <a:cxn ang="0">
                  <a:pos x="101" y="16"/>
                </a:cxn>
                <a:cxn ang="0">
                  <a:pos x="84" y="0"/>
                </a:cxn>
                <a:cxn ang="0">
                  <a:pos x="73" y="3"/>
                </a:cxn>
                <a:cxn ang="0">
                  <a:pos x="75" y="12"/>
                </a:cxn>
                <a:cxn ang="0">
                  <a:pos x="74" y="21"/>
                </a:cxn>
                <a:cxn ang="0">
                  <a:pos x="66" y="30"/>
                </a:cxn>
                <a:cxn ang="0">
                  <a:pos x="59" y="34"/>
                </a:cxn>
                <a:cxn ang="0">
                  <a:pos x="51" y="39"/>
                </a:cxn>
                <a:cxn ang="0">
                  <a:pos x="42" y="50"/>
                </a:cxn>
                <a:cxn ang="0">
                  <a:pos x="36" y="58"/>
                </a:cxn>
                <a:cxn ang="0">
                  <a:pos x="30" y="61"/>
                </a:cxn>
                <a:cxn ang="0">
                  <a:pos x="15" y="60"/>
                </a:cxn>
                <a:cxn ang="0">
                  <a:pos x="14" y="53"/>
                </a:cxn>
                <a:cxn ang="0">
                  <a:pos x="16" y="45"/>
                </a:cxn>
                <a:cxn ang="0">
                  <a:pos x="15" y="41"/>
                </a:cxn>
                <a:cxn ang="0">
                  <a:pos x="5" y="46"/>
                </a:cxn>
                <a:cxn ang="0">
                  <a:pos x="0" y="58"/>
                </a:cxn>
                <a:cxn ang="0">
                  <a:pos x="1" y="65"/>
                </a:cxn>
                <a:cxn ang="0">
                  <a:pos x="2" y="74"/>
                </a:cxn>
                <a:cxn ang="0">
                  <a:pos x="13" y="84"/>
                </a:cxn>
                <a:cxn ang="0">
                  <a:pos x="21" y="93"/>
                </a:cxn>
                <a:cxn ang="0">
                  <a:pos x="40" y="125"/>
                </a:cxn>
                <a:cxn ang="0">
                  <a:pos x="57" y="157"/>
                </a:cxn>
                <a:cxn ang="0">
                  <a:pos x="76" y="190"/>
                </a:cxn>
                <a:cxn ang="0">
                  <a:pos x="94" y="206"/>
                </a:cxn>
                <a:cxn ang="0">
                  <a:pos x="119" y="221"/>
                </a:cxn>
                <a:cxn ang="0">
                  <a:pos x="136" y="236"/>
                </a:cxn>
                <a:cxn ang="0">
                  <a:pos x="152" y="225"/>
                </a:cxn>
                <a:cxn ang="0">
                  <a:pos x="156" y="213"/>
                </a:cxn>
                <a:cxn ang="0">
                  <a:pos x="157" y="193"/>
                </a:cxn>
                <a:cxn ang="0">
                  <a:pos x="163" y="169"/>
                </a:cxn>
                <a:cxn ang="0">
                  <a:pos x="159" y="156"/>
                </a:cxn>
                <a:cxn ang="0">
                  <a:pos x="154" y="143"/>
                </a:cxn>
                <a:cxn ang="0">
                  <a:pos x="142" y="138"/>
                </a:cxn>
                <a:cxn ang="0">
                  <a:pos x="141" y="124"/>
                </a:cxn>
                <a:cxn ang="0">
                  <a:pos x="130" y="123"/>
                </a:cxn>
                <a:cxn ang="0">
                  <a:pos x="110" y="119"/>
                </a:cxn>
                <a:cxn ang="0">
                  <a:pos x="100" y="110"/>
                </a:cxn>
                <a:cxn ang="0">
                  <a:pos x="97" y="99"/>
                </a:cxn>
                <a:cxn ang="0">
                  <a:pos x="110" y="82"/>
                </a:cxn>
                <a:cxn ang="0">
                  <a:pos x="119" y="63"/>
                </a:cxn>
                <a:cxn ang="0">
                  <a:pos x="145" y="51"/>
                </a:cxn>
              </a:cxnLst>
              <a:rect l="0" t="0" r="r" b="b"/>
              <a:pathLst>
                <a:path w="164" h="237">
                  <a:moveTo>
                    <a:pt x="145" y="51"/>
                  </a:moveTo>
                  <a:lnTo>
                    <a:pt x="145" y="43"/>
                  </a:lnTo>
                  <a:lnTo>
                    <a:pt x="144" y="37"/>
                  </a:lnTo>
                  <a:lnTo>
                    <a:pt x="142" y="31"/>
                  </a:lnTo>
                  <a:lnTo>
                    <a:pt x="135" y="28"/>
                  </a:lnTo>
                  <a:lnTo>
                    <a:pt x="122" y="27"/>
                  </a:lnTo>
                  <a:lnTo>
                    <a:pt x="110" y="27"/>
                  </a:lnTo>
                  <a:lnTo>
                    <a:pt x="101" y="16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73" y="3"/>
                  </a:lnTo>
                  <a:lnTo>
                    <a:pt x="75" y="8"/>
                  </a:lnTo>
                  <a:lnTo>
                    <a:pt x="75" y="12"/>
                  </a:lnTo>
                  <a:lnTo>
                    <a:pt x="75" y="17"/>
                  </a:lnTo>
                  <a:lnTo>
                    <a:pt x="74" y="21"/>
                  </a:lnTo>
                  <a:lnTo>
                    <a:pt x="71" y="25"/>
                  </a:lnTo>
                  <a:lnTo>
                    <a:pt x="66" y="30"/>
                  </a:lnTo>
                  <a:lnTo>
                    <a:pt x="63" y="32"/>
                  </a:lnTo>
                  <a:lnTo>
                    <a:pt x="59" y="34"/>
                  </a:lnTo>
                  <a:lnTo>
                    <a:pt x="53" y="37"/>
                  </a:lnTo>
                  <a:lnTo>
                    <a:pt x="51" y="39"/>
                  </a:lnTo>
                  <a:lnTo>
                    <a:pt x="47" y="42"/>
                  </a:lnTo>
                  <a:lnTo>
                    <a:pt x="42" y="50"/>
                  </a:lnTo>
                  <a:lnTo>
                    <a:pt x="39" y="56"/>
                  </a:lnTo>
                  <a:lnTo>
                    <a:pt x="36" y="58"/>
                  </a:lnTo>
                  <a:lnTo>
                    <a:pt x="33" y="61"/>
                  </a:lnTo>
                  <a:lnTo>
                    <a:pt x="30" y="61"/>
                  </a:lnTo>
                  <a:lnTo>
                    <a:pt x="21" y="61"/>
                  </a:lnTo>
                  <a:lnTo>
                    <a:pt x="15" y="60"/>
                  </a:lnTo>
                  <a:lnTo>
                    <a:pt x="13" y="58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5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1" y="42"/>
                  </a:lnTo>
                  <a:lnTo>
                    <a:pt x="5" y="46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1" y="61"/>
                  </a:lnTo>
                  <a:lnTo>
                    <a:pt x="1" y="65"/>
                  </a:lnTo>
                  <a:lnTo>
                    <a:pt x="3" y="70"/>
                  </a:lnTo>
                  <a:lnTo>
                    <a:pt x="2" y="74"/>
                  </a:lnTo>
                  <a:lnTo>
                    <a:pt x="6" y="79"/>
                  </a:lnTo>
                  <a:lnTo>
                    <a:pt x="13" y="84"/>
                  </a:lnTo>
                  <a:lnTo>
                    <a:pt x="17" y="90"/>
                  </a:lnTo>
                  <a:lnTo>
                    <a:pt x="21" y="93"/>
                  </a:lnTo>
                  <a:lnTo>
                    <a:pt x="32" y="112"/>
                  </a:lnTo>
                  <a:lnTo>
                    <a:pt x="40" y="125"/>
                  </a:lnTo>
                  <a:lnTo>
                    <a:pt x="48" y="143"/>
                  </a:lnTo>
                  <a:lnTo>
                    <a:pt x="57" y="157"/>
                  </a:lnTo>
                  <a:lnTo>
                    <a:pt x="69" y="180"/>
                  </a:lnTo>
                  <a:lnTo>
                    <a:pt x="76" y="190"/>
                  </a:lnTo>
                  <a:lnTo>
                    <a:pt x="86" y="201"/>
                  </a:lnTo>
                  <a:lnTo>
                    <a:pt x="94" y="206"/>
                  </a:lnTo>
                  <a:lnTo>
                    <a:pt x="101" y="210"/>
                  </a:lnTo>
                  <a:lnTo>
                    <a:pt x="119" y="221"/>
                  </a:lnTo>
                  <a:lnTo>
                    <a:pt x="135" y="233"/>
                  </a:lnTo>
                  <a:lnTo>
                    <a:pt x="136" y="236"/>
                  </a:lnTo>
                  <a:lnTo>
                    <a:pt x="147" y="229"/>
                  </a:lnTo>
                  <a:lnTo>
                    <a:pt x="152" y="225"/>
                  </a:lnTo>
                  <a:lnTo>
                    <a:pt x="156" y="220"/>
                  </a:lnTo>
                  <a:lnTo>
                    <a:pt x="156" y="213"/>
                  </a:lnTo>
                  <a:lnTo>
                    <a:pt x="154" y="202"/>
                  </a:lnTo>
                  <a:lnTo>
                    <a:pt x="157" y="193"/>
                  </a:lnTo>
                  <a:lnTo>
                    <a:pt x="162" y="176"/>
                  </a:lnTo>
                  <a:lnTo>
                    <a:pt x="163" y="169"/>
                  </a:lnTo>
                  <a:lnTo>
                    <a:pt x="163" y="162"/>
                  </a:lnTo>
                  <a:lnTo>
                    <a:pt x="159" y="156"/>
                  </a:lnTo>
                  <a:lnTo>
                    <a:pt x="155" y="145"/>
                  </a:lnTo>
                  <a:lnTo>
                    <a:pt x="154" y="143"/>
                  </a:lnTo>
                  <a:lnTo>
                    <a:pt x="146" y="140"/>
                  </a:lnTo>
                  <a:lnTo>
                    <a:pt x="142" y="138"/>
                  </a:lnTo>
                  <a:lnTo>
                    <a:pt x="141" y="130"/>
                  </a:lnTo>
                  <a:lnTo>
                    <a:pt x="141" y="124"/>
                  </a:lnTo>
                  <a:lnTo>
                    <a:pt x="140" y="122"/>
                  </a:lnTo>
                  <a:lnTo>
                    <a:pt x="130" y="123"/>
                  </a:lnTo>
                  <a:lnTo>
                    <a:pt x="117" y="123"/>
                  </a:lnTo>
                  <a:lnTo>
                    <a:pt x="110" y="119"/>
                  </a:lnTo>
                  <a:lnTo>
                    <a:pt x="106" y="114"/>
                  </a:lnTo>
                  <a:lnTo>
                    <a:pt x="100" y="110"/>
                  </a:lnTo>
                  <a:lnTo>
                    <a:pt x="97" y="104"/>
                  </a:lnTo>
                  <a:lnTo>
                    <a:pt x="97" y="99"/>
                  </a:lnTo>
                  <a:lnTo>
                    <a:pt x="103" y="93"/>
                  </a:lnTo>
                  <a:lnTo>
                    <a:pt x="110" y="82"/>
                  </a:lnTo>
                  <a:lnTo>
                    <a:pt x="111" y="72"/>
                  </a:lnTo>
                  <a:lnTo>
                    <a:pt x="119" y="63"/>
                  </a:lnTo>
                  <a:lnTo>
                    <a:pt x="135" y="57"/>
                  </a:lnTo>
                  <a:lnTo>
                    <a:pt x="145" y="51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1" name="Freeform 1335"/>
            <p:cNvSpPr>
              <a:spLocks/>
            </p:cNvSpPr>
            <p:nvPr userDrawn="1"/>
          </p:nvSpPr>
          <p:spPr bwMode="auto">
            <a:xfrm>
              <a:off x="4464" y="2751"/>
              <a:ext cx="72" cy="85"/>
            </a:xfrm>
            <a:custGeom>
              <a:avLst/>
              <a:gdLst/>
              <a:ahLst/>
              <a:cxnLst>
                <a:cxn ang="0">
                  <a:pos x="68" y="23"/>
                </a:cxn>
                <a:cxn ang="0">
                  <a:pos x="64" y="18"/>
                </a:cxn>
                <a:cxn ang="0">
                  <a:pos x="51" y="10"/>
                </a:cxn>
                <a:cxn ang="0">
                  <a:pos x="37" y="6"/>
                </a:cxn>
                <a:cxn ang="0">
                  <a:pos x="30" y="4"/>
                </a:cxn>
                <a:cxn ang="0">
                  <a:pos x="26" y="0"/>
                </a:cxn>
                <a:cxn ang="0">
                  <a:pos x="17" y="6"/>
                </a:cxn>
                <a:cxn ang="0">
                  <a:pos x="16" y="13"/>
                </a:cxn>
                <a:cxn ang="0">
                  <a:pos x="12" y="8"/>
                </a:cxn>
                <a:cxn ang="0">
                  <a:pos x="9" y="10"/>
                </a:cxn>
                <a:cxn ang="0">
                  <a:pos x="8" y="21"/>
                </a:cxn>
                <a:cxn ang="0">
                  <a:pos x="7" y="23"/>
                </a:cxn>
                <a:cxn ang="0">
                  <a:pos x="5" y="28"/>
                </a:cxn>
                <a:cxn ang="0">
                  <a:pos x="0" y="33"/>
                </a:cxn>
                <a:cxn ang="0">
                  <a:pos x="0" y="40"/>
                </a:cxn>
                <a:cxn ang="0">
                  <a:pos x="1" y="49"/>
                </a:cxn>
                <a:cxn ang="0">
                  <a:pos x="3" y="53"/>
                </a:cxn>
                <a:cxn ang="0">
                  <a:pos x="8" y="51"/>
                </a:cxn>
                <a:cxn ang="0">
                  <a:pos x="11" y="49"/>
                </a:cxn>
                <a:cxn ang="0">
                  <a:pos x="16" y="53"/>
                </a:cxn>
                <a:cxn ang="0">
                  <a:pos x="13" y="62"/>
                </a:cxn>
                <a:cxn ang="0">
                  <a:pos x="12" y="68"/>
                </a:cxn>
                <a:cxn ang="0">
                  <a:pos x="11" y="73"/>
                </a:cxn>
                <a:cxn ang="0">
                  <a:pos x="10" y="76"/>
                </a:cxn>
                <a:cxn ang="0">
                  <a:pos x="9" y="81"/>
                </a:cxn>
                <a:cxn ang="0">
                  <a:pos x="11" y="83"/>
                </a:cxn>
                <a:cxn ang="0">
                  <a:pos x="17" y="84"/>
                </a:cxn>
                <a:cxn ang="0">
                  <a:pos x="26" y="84"/>
                </a:cxn>
                <a:cxn ang="0">
                  <a:pos x="29" y="84"/>
                </a:cxn>
                <a:cxn ang="0">
                  <a:pos x="32" y="81"/>
                </a:cxn>
                <a:cxn ang="0">
                  <a:pos x="35" y="79"/>
                </a:cxn>
                <a:cxn ang="0">
                  <a:pos x="38" y="73"/>
                </a:cxn>
                <a:cxn ang="0">
                  <a:pos x="43" y="65"/>
                </a:cxn>
                <a:cxn ang="0">
                  <a:pos x="47" y="62"/>
                </a:cxn>
                <a:cxn ang="0">
                  <a:pos x="49" y="60"/>
                </a:cxn>
                <a:cxn ang="0">
                  <a:pos x="55" y="57"/>
                </a:cxn>
                <a:cxn ang="0">
                  <a:pos x="59" y="55"/>
                </a:cxn>
                <a:cxn ang="0">
                  <a:pos x="62" y="53"/>
                </a:cxn>
                <a:cxn ang="0">
                  <a:pos x="67" y="48"/>
                </a:cxn>
                <a:cxn ang="0">
                  <a:pos x="70" y="44"/>
                </a:cxn>
                <a:cxn ang="0">
                  <a:pos x="71" y="40"/>
                </a:cxn>
                <a:cxn ang="0">
                  <a:pos x="71" y="35"/>
                </a:cxn>
                <a:cxn ang="0">
                  <a:pos x="71" y="31"/>
                </a:cxn>
                <a:cxn ang="0">
                  <a:pos x="69" y="26"/>
                </a:cxn>
                <a:cxn ang="0">
                  <a:pos x="68" y="23"/>
                </a:cxn>
              </a:cxnLst>
              <a:rect l="0" t="0" r="r" b="b"/>
              <a:pathLst>
                <a:path w="72" h="85">
                  <a:moveTo>
                    <a:pt x="68" y="23"/>
                  </a:moveTo>
                  <a:lnTo>
                    <a:pt x="64" y="18"/>
                  </a:lnTo>
                  <a:lnTo>
                    <a:pt x="51" y="10"/>
                  </a:lnTo>
                  <a:lnTo>
                    <a:pt x="37" y="6"/>
                  </a:lnTo>
                  <a:lnTo>
                    <a:pt x="30" y="4"/>
                  </a:lnTo>
                  <a:lnTo>
                    <a:pt x="26" y="0"/>
                  </a:lnTo>
                  <a:lnTo>
                    <a:pt x="17" y="6"/>
                  </a:lnTo>
                  <a:lnTo>
                    <a:pt x="16" y="13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8" y="21"/>
                  </a:lnTo>
                  <a:lnTo>
                    <a:pt x="7" y="23"/>
                  </a:lnTo>
                  <a:lnTo>
                    <a:pt x="5" y="28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1" y="49"/>
                  </a:lnTo>
                  <a:lnTo>
                    <a:pt x="3" y="53"/>
                  </a:lnTo>
                  <a:lnTo>
                    <a:pt x="8" y="51"/>
                  </a:lnTo>
                  <a:lnTo>
                    <a:pt x="11" y="49"/>
                  </a:lnTo>
                  <a:lnTo>
                    <a:pt x="16" y="53"/>
                  </a:lnTo>
                  <a:lnTo>
                    <a:pt x="13" y="62"/>
                  </a:lnTo>
                  <a:lnTo>
                    <a:pt x="12" y="68"/>
                  </a:lnTo>
                  <a:lnTo>
                    <a:pt x="11" y="73"/>
                  </a:lnTo>
                  <a:lnTo>
                    <a:pt x="10" y="76"/>
                  </a:lnTo>
                  <a:lnTo>
                    <a:pt x="9" y="81"/>
                  </a:lnTo>
                  <a:lnTo>
                    <a:pt x="11" y="83"/>
                  </a:lnTo>
                  <a:lnTo>
                    <a:pt x="17" y="84"/>
                  </a:lnTo>
                  <a:lnTo>
                    <a:pt x="26" y="84"/>
                  </a:lnTo>
                  <a:lnTo>
                    <a:pt x="29" y="84"/>
                  </a:lnTo>
                  <a:lnTo>
                    <a:pt x="32" y="81"/>
                  </a:lnTo>
                  <a:lnTo>
                    <a:pt x="35" y="79"/>
                  </a:lnTo>
                  <a:lnTo>
                    <a:pt x="38" y="73"/>
                  </a:lnTo>
                  <a:lnTo>
                    <a:pt x="43" y="65"/>
                  </a:lnTo>
                  <a:lnTo>
                    <a:pt x="47" y="62"/>
                  </a:lnTo>
                  <a:lnTo>
                    <a:pt x="49" y="60"/>
                  </a:lnTo>
                  <a:lnTo>
                    <a:pt x="55" y="57"/>
                  </a:lnTo>
                  <a:lnTo>
                    <a:pt x="59" y="55"/>
                  </a:lnTo>
                  <a:lnTo>
                    <a:pt x="62" y="53"/>
                  </a:lnTo>
                  <a:lnTo>
                    <a:pt x="67" y="48"/>
                  </a:lnTo>
                  <a:lnTo>
                    <a:pt x="70" y="44"/>
                  </a:lnTo>
                  <a:lnTo>
                    <a:pt x="71" y="40"/>
                  </a:lnTo>
                  <a:lnTo>
                    <a:pt x="71" y="35"/>
                  </a:lnTo>
                  <a:lnTo>
                    <a:pt x="71" y="31"/>
                  </a:lnTo>
                  <a:lnTo>
                    <a:pt x="69" y="26"/>
                  </a:lnTo>
                  <a:lnTo>
                    <a:pt x="68" y="2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2" name="Freeform 1336"/>
            <p:cNvSpPr>
              <a:spLocks/>
            </p:cNvSpPr>
            <p:nvPr userDrawn="1"/>
          </p:nvSpPr>
          <p:spPr bwMode="auto">
            <a:xfrm>
              <a:off x="4703" y="3029"/>
              <a:ext cx="111" cy="116"/>
            </a:xfrm>
            <a:custGeom>
              <a:avLst/>
              <a:gdLst/>
              <a:ahLst/>
              <a:cxnLst>
                <a:cxn ang="0">
                  <a:pos x="58" y="12"/>
                </a:cxn>
                <a:cxn ang="0">
                  <a:pos x="52" y="6"/>
                </a:cxn>
                <a:cxn ang="0">
                  <a:pos x="42" y="1"/>
                </a:cxn>
                <a:cxn ang="0">
                  <a:pos x="36" y="0"/>
                </a:cxn>
                <a:cxn ang="0">
                  <a:pos x="30" y="4"/>
                </a:cxn>
                <a:cxn ang="0">
                  <a:pos x="18" y="6"/>
                </a:cxn>
                <a:cxn ang="0">
                  <a:pos x="12" y="6"/>
                </a:cxn>
                <a:cxn ang="0">
                  <a:pos x="9" y="8"/>
                </a:cxn>
                <a:cxn ang="0">
                  <a:pos x="4" y="25"/>
                </a:cxn>
                <a:cxn ang="0">
                  <a:pos x="0" y="38"/>
                </a:cxn>
                <a:cxn ang="0">
                  <a:pos x="6" y="47"/>
                </a:cxn>
                <a:cxn ang="0">
                  <a:pos x="16" y="58"/>
                </a:cxn>
                <a:cxn ang="0">
                  <a:pos x="36" y="66"/>
                </a:cxn>
                <a:cxn ang="0">
                  <a:pos x="55" y="74"/>
                </a:cxn>
                <a:cxn ang="0">
                  <a:pos x="63" y="80"/>
                </a:cxn>
                <a:cxn ang="0">
                  <a:pos x="65" y="85"/>
                </a:cxn>
                <a:cxn ang="0">
                  <a:pos x="61" y="95"/>
                </a:cxn>
                <a:cxn ang="0">
                  <a:pos x="59" y="101"/>
                </a:cxn>
                <a:cxn ang="0">
                  <a:pos x="58" y="108"/>
                </a:cxn>
                <a:cxn ang="0">
                  <a:pos x="59" y="111"/>
                </a:cxn>
                <a:cxn ang="0">
                  <a:pos x="65" y="113"/>
                </a:cxn>
                <a:cxn ang="0">
                  <a:pos x="75" y="115"/>
                </a:cxn>
                <a:cxn ang="0">
                  <a:pos x="85" y="116"/>
                </a:cxn>
                <a:cxn ang="0">
                  <a:pos x="91" y="113"/>
                </a:cxn>
                <a:cxn ang="0">
                  <a:pos x="98" y="107"/>
                </a:cxn>
                <a:cxn ang="0">
                  <a:pos x="105" y="100"/>
                </a:cxn>
                <a:cxn ang="0">
                  <a:pos x="107" y="92"/>
                </a:cxn>
                <a:cxn ang="0">
                  <a:pos x="109" y="86"/>
                </a:cxn>
                <a:cxn ang="0">
                  <a:pos x="109" y="77"/>
                </a:cxn>
                <a:cxn ang="0">
                  <a:pos x="107" y="70"/>
                </a:cxn>
                <a:cxn ang="0">
                  <a:pos x="106" y="70"/>
                </a:cxn>
                <a:cxn ang="0">
                  <a:pos x="98" y="67"/>
                </a:cxn>
                <a:cxn ang="0">
                  <a:pos x="93" y="63"/>
                </a:cxn>
                <a:cxn ang="0">
                  <a:pos x="91" y="58"/>
                </a:cxn>
                <a:cxn ang="0">
                  <a:pos x="89" y="49"/>
                </a:cxn>
                <a:cxn ang="0">
                  <a:pos x="88" y="46"/>
                </a:cxn>
                <a:cxn ang="0">
                  <a:pos x="84" y="44"/>
                </a:cxn>
                <a:cxn ang="0">
                  <a:pos x="73" y="43"/>
                </a:cxn>
                <a:cxn ang="0">
                  <a:pos x="67" y="39"/>
                </a:cxn>
                <a:cxn ang="0">
                  <a:pos x="65" y="32"/>
                </a:cxn>
                <a:cxn ang="0">
                  <a:pos x="66" y="27"/>
                </a:cxn>
                <a:cxn ang="0">
                  <a:pos x="65" y="20"/>
                </a:cxn>
                <a:cxn ang="0">
                  <a:pos x="58" y="12"/>
                </a:cxn>
              </a:cxnLst>
              <a:rect l="0" t="0" r="r" b="b"/>
              <a:pathLst>
                <a:path w="110" h="117">
                  <a:moveTo>
                    <a:pt x="58" y="12"/>
                  </a:moveTo>
                  <a:lnTo>
                    <a:pt x="52" y="6"/>
                  </a:lnTo>
                  <a:lnTo>
                    <a:pt x="42" y="1"/>
                  </a:lnTo>
                  <a:lnTo>
                    <a:pt x="36" y="0"/>
                  </a:lnTo>
                  <a:lnTo>
                    <a:pt x="30" y="4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9" y="8"/>
                  </a:lnTo>
                  <a:lnTo>
                    <a:pt x="4" y="25"/>
                  </a:lnTo>
                  <a:lnTo>
                    <a:pt x="0" y="38"/>
                  </a:lnTo>
                  <a:lnTo>
                    <a:pt x="6" y="47"/>
                  </a:lnTo>
                  <a:lnTo>
                    <a:pt x="16" y="58"/>
                  </a:lnTo>
                  <a:lnTo>
                    <a:pt x="36" y="66"/>
                  </a:lnTo>
                  <a:lnTo>
                    <a:pt x="55" y="74"/>
                  </a:lnTo>
                  <a:lnTo>
                    <a:pt x="63" y="80"/>
                  </a:lnTo>
                  <a:lnTo>
                    <a:pt x="65" y="85"/>
                  </a:lnTo>
                  <a:lnTo>
                    <a:pt x="61" y="95"/>
                  </a:lnTo>
                  <a:lnTo>
                    <a:pt x="59" y="101"/>
                  </a:lnTo>
                  <a:lnTo>
                    <a:pt x="58" y="108"/>
                  </a:lnTo>
                  <a:lnTo>
                    <a:pt x="59" y="111"/>
                  </a:lnTo>
                  <a:lnTo>
                    <a:pt x="65" y="113"/>
                  </a:lnTo>
                  <a:lnTo>
                    <a:pt x="75" y="115"/>
                  </a:lnTo>
                  <a:lnTo>
                    <a:pt x="85" y="116"/>
                  </a:lnTo>
                  <a:lnTo>
                    <a:pt x="91" y="113"/>
                  </a:lnTo>
                  <a:lnTo>
                    <a:pt x="98" y="107"/>
                  </a:lnTo>
                  <a:lnTo>
                    <a:pt x="105" y="100"/>
                  </a:lnTo>
                  <a:lnTo>
                    <a:pt x="107" y="92"/>
                  </a:lnTo>
                  <a:lnTo>
                    <a:pt x="109" y="86"/>
                  </a:lnTo>
                  <a:lnTo>
                    <a:pt x="109" y="77"/>
                  </a:lnTo>
                  <a:lnTo>
                    <a:pt x="107" y="70"/>
                  </a:lnTo>
                  <a:lnTo>
                    <a:pt x="106" y="70"/>
                  </a:lnTo>
                  <a:lnTo>
                    <a:pt x="98" y="67"/>
                  </a:lnTo>
                  <a:lnTo>
                    <a:pt x="93" y="63"/>
                  </a:lnTo>
                  <a:lnTo>
                    <a:pt x="91" y="58"/>
                  </a:lnTo>
                  <a:lnTo>
                    <a:pt x="89" y="49"/>
                  </a:lnTo>
                  <a:lnTo>
                    <a:pt x="88" y="46"/>
                  </a:lnTo>
                  <a:lnTo>
                    <a:pt x="84" y="44"/>
                  </a:lnTo>
                  <a:lnTo>
                    <a:pt x="73" y="43"/>
                  </a:lnTo>
                  <a:lnTo>
                    <a:pt x="67" y="39"/>
                  </a:lnTo>
                  <a:lnTo>
                    <a:pt x="65" y="32"/>
                  </a:lnTo>
                  <a:lnTo>
                    <a:pt x="66" y="27"/>
                  </a:lnTo>
                  <a:lnTo>
                    <a:pt x="65" y="20"/>
                  </a:lnTo>
                  <a:lnTo>
                    <a:pt x="58" y="1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3" name="Freeform 1337"/>
            <p:cNvSpPr>
              <a:spLocks/>
            </p:cNvSpPr>
            <p:nvPr userDrawn="1"/>
          </p:nvSpPr>
          <p:spPr bwMode="auto">
            <a:xfrm>
              <a:off x="4752" y="3180"/>
              <a:ext cx="72" cy="80"/>
            </a:xfrm>
            <a:custGeom>
              <a:avLst/>
              <a:gdLst/>
              <a:ahLst/>
              <a:cxnLst>
                <a:cxn ang="0">
                  <a:pos x="71" y="57"/>
                </a:cxn>
                <a:cxn ang="0">
                  <a:pos x="71" y="48"/>
                </a:cxn>
                <a:cxn ang="0">
                  <a:pos x="71" y="42"/>
                </a:cxn>
                <a:cxn ang="0">
                  <a:pos x="70" y="38"/>
                </a:cxn>
                <a:cxn ang="0">
                  <a:pos x="64" y="34"/>
                </a:cxn>
                <a:cxn ang="0">
                  <a:pos x="59" y="29"/>
                </a:cxn>
                <a:cxn ang="0">
                  <a:pos x="54" y="23"/>
                </a:cxn>
                <a:cxn ang="0">
                  <a:pos x="51" y="17"/>
                </a:cxn>
                <a:cxn ang="0">
                  <a:pos x="48" y="15"/>
                </a:cxn>
                <a:cxn ang="0">
                  <a:pos x="43" y="14"/>
                </a:cxn>
                <a:cxn ang="0">
                  <a:pos x="36" y="12"/>
                </a:cxn>
                <a:cxn ang="0">
                  <a:pos x="31" y="9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10" y="17"/>
                </a:cxn>
                <a:cxn ang="0">
                  <a:pos x="3" y="48"/>
                </a:cxn>
                <a:cxn ang="0">
                  <a:pos x="0" y="62"/>
                </a:cxn>
                <a:cxn ang="0">
                  <a:pos x="10" y="63"/>
                </a:cxn>
                <a:cxn ang="0">
                  <a:pos x="17" y="68"/>
                </a:cxn>
                <a:cxn ang="0">
                  <a:pos x="29" y="74"/>
                </a:cxn>
                <a:cxn ang="0">
                  <a:pos x="38" y="79"/>
                </a:cxn>
                <a:cxn ang="0">
                  <a:pos x="44" y="79"/>
                </a:cxn>
                <a:cxn ang="0">
                  <a:pos x="50" y="78"/>
                </a:cxn>
                <a:cxn ang="0">
                  <a:pos x="55" y="77"/>
                </a:cxn>
                <a:cxn ang="0">
                  <a:pos x="60" y="74"/>
                </a:cxn>
                <a:cxn ang="0">
                  <a:pos x="68" y="63"/>
                </a:cxn>
                <a:cxn ang="0">
                  <a:pos x="70" y="58"/>
                </a:cxn>
                <a:cxn ang="0">
                  <a:pos x="71" y="57"/>
                </a:cxn>
              </a:cxnLst>
              <a:rect l="0" t="0" r="r" b="b"/>
              <a:pathLst>
                <a:path w="72" h="80">
                  <a:moveTo>
                    <a:pt x="71" y="57"/>
                  </a:moveTo>
                  <a:lnTo>
                    <a:pt x="71" y="48"/>
                  </a:lnTo>
                  <a:lnTo>
                    <a:pt x="71" y="42"/>
                  </a:lnTo>
                  <a:lnTo>
                    <a:pt x="70" y="38"/>
                  </a:lnTo>
                  <a:lnTo>
                    <a:pt x="64" y="34"/>
                  </a:lnTo>
                  <a:lnTo>
                    <a:pt x="59" y="29"/>
                  </a:lnTo>
                  <a:lnTo>
                    <a:pt x="54" y="23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43" y="14"/>
                  </a:lnTo>
                  <a:lnTo>
                    <a:pt x="36" y="12"/>
                  </a:lnTo>
                  <a:lnTo>
                    <a:pt x="31" y="9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0" y="17"/>
                  </a:lnTo>
                  <a:lnTo>
                    <a:pt x="3" y="48"/>
                  </a:lnTo>
                  <a:lnTo>
                    <a:pt x="0" y="62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38" y="79"/>
                  </a:lnTo>
                  <a:lnTo>
                    <a:pt x="44" y="79"/>
                  </a:lnTo>
                  <a:lnTo>
                    <a:pt x="50" y="78"/>
                  </a:lnTo>
                  <a:lnTo>
                    <a:pt x="55" y="77"/>
                  </a:lnTo>
                  <a:lnTo>
                    <a:pt x="60" y="74"/>
                  </a:lnTo>
                  <a:lnTo>
                    <a:pt x="68" y="63"/>
                  </a:lnTo>
                  <a:lnTo>
                    <a:pt x="70" y="58"/>
                  </a:lnTo>
                  <a:lnTo>
                    <a:pt x="71" y="5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4" name="Freeform 1338"/>
            <p:cNvSpPr>
              <a:spLocks/>
            </p:cNvSpPr>
            <p:nvPr userDrawn="1"/>
          </p:nvSpPr>
          <p:spPr bwMode="auto">
            <a:xfrm>
              <a:off x="4557" y="2704"/>
              <a:ext cx="505" cy="536"/>
            </a:xfrm>
            <a:custGeom>
              <a:avLst/>
              <a:gdLst/>
              <a:ahLst/>
              <a:cxnLst>
                <a:cxn ang="0">
                  <a:pos x="360" y="81"/>
                </a:cxn>
                <a:cxn ang="0">
                  <a:pos x="379" y="98"/>
                </a:cxn>
                <a:cxn ang="0">
                  <a:pos x="396" y="96"/>
                </a:cxn>
                <a:cxn ang="0">
                  <a:pos x="439" y="103"/>
                </a:cxn>
                <a:cxn ang="0">
                  <a:pos x="471" y="131"/>
                </a:cxn>
                <a:cxn ang="0">
                  <a:pos x="498" y="133"/>
                </a:cxn>
                <a:cxn ang="0">
                  <a:pos x="498" y="189"/>
                </a:cxn>
                <a:cxn ang="0">
                  <a:pos x="471" y="222"/>
                </a:cxn>
                <a:cxn ang="0">
                  <a:pos x="455" y="239"/>
                </a:cxn>
                <a:cxn ang="0">
                  <a:pos x="451" y="267"/>
                </a:cxn>
                <a:cxn ang="0">
                  <a:pos x="445" y="308"/>
                </a:cxn>
                <a:cxn ang="0">
                  <a:pos x="434" y="344"/>
                </a:cxn>
                <a:cxn ang="0">
                  <a:pos x="415" y="367"/>
                </a:cxn>
                <a:cxn ang="0">
                  <a:pos x="391" y="374"/>
                </a:cxn>
                <a:cxn ang="0">
                  <a:pos x="355" y="393"/>
                </a:cxn>
                <a:cxn ang="0">
                  <a:pos x="333" y="412"/>
                </a:cxn>
                <a:cxn ang="0">
                  <a:pos x="327" y="450"/>
                </a:cxn>
                <a:cxn ang="0">
                  <a:pos x="307" y="483"/>
                </a:cxn>
                <a:cxn ang="0">
                  <a:pos x="268" y="532"/>
                </a:cxn>
                <a:cxn ang="0">
                  <a:pos x="259" y="511"/>
                </a:cxn>
                <a:cxn ang="0">
                  <a:pos x="238" y="491"/>
                </a:cxn>
                <a:cxn ang="0">
                  <a:pos x="224" y="470"/>
                </a:cxn>
                <a:cxn ang="0">
                  <a:pos x="258" y="416"/>
                </a:cxn>
                <a:cxn ang="0">
                  <a:pos x="244" y="392"/>
                </a:cxn>
                <a:cxn ang="0">
                  <a:pos x="230" y="369"/>
                </a:cxn>
                <a:cxn ang="0">
                  <a:pos x="211" y="345"/>
                </a:cxn>
                <a:cxn ang="0">
                  <a:pos x="202" y="288"/>
                </a:cxn>
                <a:cxn ang="0">
                  <a:pos x="177" y="258"/>
                </a:cxn>
                <a:cxn ang="0">
                  <a:pos x="137" y="235"/>
                </a:cxn>
                <a:cxn ang="0">
                  <a:pos x="112" y="215"/>
                </a:cxn>
                <a:cxn ang="0">
                  <a:pos x="105" y="193"/>
                </a:cxn>
                <a:cxn ang="0">
                  <a:pos x="64" y="212"/>
                </a:cxn>
                <a:cxn ang="0">
                  <a:pos x="44" y="194"/>
                </a:cxn>
                <a:cxn ang="0">
                  <a:pos x="9" y="184"/>
                </a:cxn>
                <a:cxn ang="0">
                  <a:pos x="13" y="152"/>
                </a:cxn>
                <a:cxn ang="0">
                  <a:pos x="54" y="107"/>
                </a:cxn>
                <a:cxn ang="0">
                  <a:pos x="58" y="57"/>
                </a:cxn>
                <a:cxn ang="0">
                  <a:pos x="44" y="50"/>
                </a:cxn>
                <a:cxn ang="0">
                  <a:pos x="88" y="49"/>
                </a:cxn>
                <a:cxn ang="0">
                  <a:pos x="128" y="43"/>
                </a:cxn>
                <a:cxn ang="0">
                  <a:pos x="122" y="15"/>
                </a:cxn>
                <a:cxn ang="0">
                  <a:pos x="141" y="17"/>
                </a:cxn>
                <a:cxn ang="0">
                  <a:pos x="173" y="0"/>
                </a:cxn>
                <a:cxn ang="0">
                  <a:pos x="182" y="28"/>
                </a:cxn>
                <a:cxn ang="0">
                  <a:pos x="200" y="50"/>
                </a:cxn>
                <a:cxn ang="0">
                  <a:pos x="225" y="45"/>
                </a:cxn>
                <a:cxn ang="0">
                  <a:pos x="243" y="36"/>
                </a:cxn>
                <a:cxn ang="0">
                  <a:pos x="267" y="45"/>
                </a:cxn>
                <a:cxn ang="0">
                  <a:pos x="287" y="22"/>
                </a:cxn>
                <a:cxn ang="0">
                  <a:pos x="304" y="48"/>
                </a:cxn>
                <a:cxn ang="0">
                  <a:pos x="305" y="52"/>
                </a:cxn>
                <a:cxn ang="0">
                  <a:pos x="285" y="80"/>
                </a:cxn>
                <a:cxn ang="0">
                  <a:pos x="288" y="87"/>
                </a:cxn>
                <a:cxn ang="0">
                  <a:pos x="300" y="72"/>
                </a:cxn>
                <a:cxn ang="0">
                  <a:pos x="328" y="73"/>
                </a:cxn>
              </a:cxnLst>
              <a:rect l="0" t="0" r="r" b="b"/>
              <a:pathLst>
                <a:path w="505" h="535">
                  <a:moveTo>
                    <a:pt x="338" y="74"/>
                  </a:moveTo>
                  <a:lnTo>
                    <a:pt x="341" y="74"/>
                  </a:lnTo>
                  <a:lnTo>
                    <a:pt x="346" y="74"/>
                  </a:lnTo>
                  <a:lnTo>
                    <a:pt x="353" y="77"/>
                  </a:lnTo>
                  <a:lnTo>
                    <a:pt x="360" y="81"/>
                  </a:lnTo>
                  <a:lnTo>
                    <a:pt x="364" y="84"/>
                  </a:lnTo>
                  <a:lnTo>
                    <a:pt x="371" y="85"/>
                  </a:lnTo>
                  <a:lnTo>
                    <a:pt x="377" y="89"/>
                  </a:lnTo>
                  <a:lnTo>
                    <a:pt x="379" y="95"/>
                  </a:lnTo>
                  <a:lnTo>
                    <a:pt x="379" y="98"/>
                  </a:lnTo>
                  <a:lnTo>
                    <a:pt x="381" y="99"/>
                  </a:lnTo>
                  <a:lnTo>
                    <a:pt x="386" y="99"/>
                  </a:lnTo>
                  <a:lnTo>
                    <a:pt x="390" y="97"/>
                  </a:lnTo>
                  <a:lnTo>
                    <a:pt x="393" y="95"/>
                  </a:lnTo>
                  <a:lnTo>
                    <a:pt x="396" y="96"/>
                  </a:lnTo>
                  <a:lnTo>
                    <a:pt x="400" y="97"/>
                  </a:lnTo>
                  <a:lnTo>
                    <a:pt x="417" y="103"/>
                  </a:lnTo>
                  <a:lnTo>
                    <a:pt x="423" y="103"/>
                  </a:lnTo>
                  <a:lnTo>
                    <a:pt x="432" y="101"/>
                  </a:lnTo>
                  <a:lnTo>
                    <a:pt x="439" y="103"/>
                  </a:lnTo>
                  <a:lnTo>
                    <a:pt x="450" y="110"/>
                  </a:lnTo>
                  <a:lnTo>
                    <a:pt x="462" y="120"/>
                  </a:lnTo>
                  <a:lnTo>
                    <a:pt x="466" y="129"/>
                  </a:lnTo>
                  <a:lnTo>
                    <a:pt x="468" y="131"/>
                  </a:lnTo>
                  <a:lnTo>
                    <a:pt x="471" y="131"/>
                  </a:lnTo>
                  <a:lnTo>
                    <a:pt x="474" y="131"/>
                  </a:lnTo>
                  <a:lnTo>
                    <a:pt x="480" y="130"/>
                  </a:lnTo>
                  <a:lnTo>
                    <a:pt x="485" y="131"/>
                  </a:lnTo>
                  <a:lnTo>
                    <a:pt x="492" y="131"/>
                  </a:lnTo>
                  <a:lnTo>
                    <a:pt x="498" y="133"/>
                  </a:lnTo>
                  <a:lnTo>
                    <a:pt x="502" y="139"/>
                  </a:lnTo>
                  <a:lnTo>
                    <a:pt x="504" y="146"/>
                  </a:lnTo>
                  <a:lnTo>
                    <a:pt x="504" y="156"/>
                  </a:lnTo>
                  <a:lnTo>
                    <a:pt x="501" y="169"/>
                  </a:lnTo>
                  <a:lnTo>
                    <a:pt x="498" y="189"/>
                  </a:lnTo>
                  <a:lnTo>
                    <a:pt x="497" y="193"/>
                  </a:lnTo>
                  <a:lnTo>
                    <a:pt x="493" y="196"/>
                  </a:lnTo>
                  <a:lnTo>
                    <a:pt x="485" y="205"/>
                  </a:lnTo>
                  <a:lnTo>
                    <a:pt x="480" y="213"/>
                  </a:lnTo>
                  <a:lnTo>
                    <a:pt x="471" y="222"/>
                  </a:lnTo>
                  <a:lnTo>
                    <a:pt x="469" y="227"/>
                  </a:lnTo>
                  <a:lnTo>
                    <a:pt x="468" y="232"/>
                  </a:lnTo>
                  <a:lnTo>
                    <a:pt x="463" y="234"/>
                  </a:lnTo>
                  <a:lnTo>
                    <a:pt x="459" y="237"/>
                  </a:lnTo>
                  <a:lnTo>
                    <a:pt x="455" y="239"/>
                  </a:lnTo>
                  <a:lnTo>
                    <a:pt x="452" y="243"/>
                  </a:lnTo>
                  <a:lnTo>
                    <a:pt x="452" y="249"/>
                  </a:lnTo>
                  <a:lnTo>
                    <a:pt x="451" y="253"/>
                  </a:lnTo>
                  <a:lnTo>
                    <a:pt x="451" y="260"/>
                  </a:lnTo>
                  <a:lnTo>
                    <a:pt x="451" y="267"/>
                  </a:lnTo>
                  <a:lnTo>
                    <a:pt x="453" y="274"/>
                  </a:lnTo>
                  <a:lnTo>
                    <a:pt x="453" y="284"/>
                  </a:lnTo>
                  <a:lnTo>
                    <a:pt x="452" y="295"/>
                  </a:lnTo>
                  <a:lnTo>
                    <a:pt x="449" y="301"/>
                  </a:lnTo>
                  <a:lnTo>
                    <a:pt x="445" y="308"/>
                  </a:lnTo>
                  <a:lnTo>
                    <a:pt x="444" y="313"/>
                  </a:lnTo>
                  <a:lnTo>
                    <a:pt x="444" y="329"/>
                  </a:lnTo>
                  <a:lnTo>
                    <a:pt x="442" y="335"/>
                  </a:lnTo>
                  <a:lnTo>
                    <a:pt x="438" y="341"/>
                  </a:lnTo>
                  <a:lnTo>
                    <a:pt x="434" y="344"/>
                  </a:lnTo>
                  <a:lnTo>
                    <a:pt x="430" y="346"/>
                  </a:lnTo>
                  <a:lnTo>
                    <a:pt x="429" y="349"/>
                  </a:lnTo>
                  <a:lnTo>
                    <a:pt x="427" y="355"/>
                  </a:lnTo>
                  <a:lnTo>
                    <a:pt x="416" y="364"/>
                  </a:lnTo>
                  <a:lnTo>
                    <a:pt x="415" y="367"/>
                  </a:lnTo>
                  <a:lnTo>
                    <a:pt x="412" y="370"/>
                  </a:lnTo>
                  <a:lnTo>
                    <a:pt x="409" y="371"/>
                  </a:lnTo>
                  <a:lnTo>
                    <a:pt x="406" y="372"/>
                  </a:lnTo>
                  <a:lnTo>
                    <a:pt x="399" y="372"/>
                  </a:lnTo>
                  <a:lnTo>
                    <a:pt x="391" y="374"/>
                  </a:lnTo>
                  <a:lnTo>
                    <a:pt x="387" y="375"/>
                  </a:lnTo>
                  <a:lnTo>
                    <a:pt x="369" y="383"/>
                  </a:lnTo>
                  <a:lnTo>
                    <a:pt x="365" y="388"/>
                  </a:lnTo>
                  <a:lnTo>
                    <a:pt x="359" y="393"/>
                  </a:lnTo>
                  <a:lnTo>
                    <a:pt x="355" y="393"/>
                  </a:lnTo>
                  <a:lnTo>
                    <a:pt x="351" y="394"/>
                  </a:lnTo>
                  <a:lnTo>
                    <a:pt x="348" y="395"/>
                  </a:lnTo>
                  <a:lnTo>
                    <a:pt x="343" y="399"/>
                  </a:lnTo>
                  <a:lnTo>
                    <a:pt x="337" y="405"/>
                  </a:lnTo>
                  <a:lnTo>
                    <a:pt x="333" y="412"/>
                  </a:lnTo>
                  <a:lnTo>
                    <a:pt x="329" y="419"/>
                  </a:lnTo>
                  <a:lnTo>
                    <a:pt x="327" y="426"/>
                  </a:lnTo>
                  <a:lnTo>
                    <a:pt x="327" y="434"/>
                  </a:lnTo>
                  <a:lnTo>
                    <a:pt x="327" y="442"/>
                  </a:lnTo>
                  <a:lnTo>
                    <a:pt x="327" y="450"/>
                  </a:lnTo>
                  <a:lnTo>
                    <a:pt x="327" y="456"/>
                  </a:lnTo>
                  <a:lnTo>
                    <a:pt x="324" y="462"/>
                  </a:lnTo>
                  <a:lnTo>
                    <a:pt x="316" y="466"/>
                  </a:lnTo>
                  <a:lnTo>
                    <a:pt x="312" y="473"/>
                  </a:lnTo>
                  <a:lnTo>
                    <a:pt x="307" y="483"/>
                  </a:lnTo>
                  <a:lnTo>
                    <a:pt x="298" y="497"/>
                  </a:lnTo>
                  <a:lnTo>
                    <a:pt x="285" y="509"/>
                  </a:lnTo>
                  <a:lnTo>
                    <a:pt x="279" y="515"/>
                  </a:lnTo>
                  <a:lnTo>
                    <a:pt x="278" y="520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25"/>
                  </a:lnTo>
                  <a:lnTo>
                    <a:pt x="266" y="519"/>
                  </a:lnTo>
                  <a:lnTo>
                    <a:pt x="265" y="515"/>
                  </a:lnTo>
                  <a:lnTo>
                    <a:pt x="259" y="511"/>
                  </a:lnTo>
                  <a:lnTo>
                    <a:pt x="254" y="506"/>
                  </a:lnTo>
                  <a:lnTo>
                    <a:pt x="249" y="500"/>
                  </a:lnTo>
                  <a:lnTo>
                    <a:pt x="246" y="494"/>
                  </a:lnTo>
                  <a:lnTo>
                    <a:pt x="243" y="492"/>
                  </a:lnTo>
                  <a:lnTo>
                    <a:pt x="238" y="491"/>
                  </a:lnTo>
                  <a:lnTo>
                    <a:pt x="231" y="489"/>
                  </a:lnTo>
                  <a:lnTo>
                    <a:pt x="226" y="486"/>
                  </a:lnTo>
                  <a:lnTo>
                    <a:pt x="222" y="481"/>
                  </a:lnTo>
                  <a:lnTo>
                    <a:pt x="218" y="477"/>
                  </a:lnTo>
                  <a:lnTo>
                    <a:pt x="224" y="470"/>
                  </a:lnTo>
                  <a:lnTo>
                    <a:pt x="243" y="450"/>
                  </a:lnTo>
                  <a:lnTo>
                    <a:pt x="255" y="442"/>
                  </a:lnTo>
                  <a:lnTo>
                    <a:pt x="260" y="436"/>
                  </a:lnTo>
                  <a:lnTo>
                    <a:pt x="261" y="425"/>
                  </a:lnTo>
                  <a:lnTo>
                    <a:pt x="258" y="416"/>
                  </a:lnTo>
                  <a:lnTo>
                    <a:pt x="255" y="411"/>
                  </a:lnTo>
                  <a:lnTo>
                    <a:pt x="255" y="402"/>
                  </a:lnTo>
                  <a:lnTo>
                    <a:pt x="253" y="395"/>
                  </a:lnTo>
                  <a:lnTo>
                    <a:pt x="252" y="395"/>
                  </a:lnTo>
                  <a:lnTo>
                    <a:pt x="244" y="392"/>
                  </a:lnTo>
                  <a:lnTo>
                    <a:pt x="239" y="388"/>
                  </a:lnTo>
                  <a:lnTo>
                    <a:pt x="237" y="383"/>
                  </a:lnTo>
                  <a:lnTo>
                    <a:pt x="235" y="374"/>
                  </a:lnTo>
                  <a:lnTo>
                    <a:pt x="234" y="371"/>
                  </a:lnTo>
                  <a:lnTo>
                    <a:pt x="230" y="369"/>
                  </a:lnTo>
                  <a:lnTo>
                    <a:pt x="219" y="368"/>
                  </a:lnTo>
                  <a:lnTo>
                    <a:pt x="213" y="364"/>
                  </a:lnTo>
                  <a:lnTo>
                    <a:pt x="211" y="357"/>
                  </a:lnTo>
                  <a:lnTo>
                    <a:pt x="212" y="352"/>
                  </a:lnTo>
                  <a:lnTo>
                    <a:pt x="211" y="345"/>
                  </a:lnTo>
                  <a:lnTo>
                    <a:pt x="204" y="337"/>
                  </a:lnTo>
                  <a:lnTo>
                    <a:pt x="208" y="318"/>
                  </a:lnTo>
                  <a:lnTo>
                    <a:pt x="210" y="308"/>
                  </a:lnTo>
                  <a:lnTo>
                    <a:pt x="205" y="299"/>
                  </a:lnTo>
                  <a:lnTo>
                    <a:pt x="202" y="288"/>
                  </a:lnTo>
                  <a:lnTo>
                    <a:pt x="195" y="282"/>
                  </a:lnTo>
                  <a:lnTo>
                    <a:pt x="186" y="282"/>
                  </a:lnTo>
                  <a:lnTo>
                    <a:pt x="177" y="276"/>
                  </a:lnTo>
                  <a:lnTo>
                    <a:pt x="175" y="270"/>
                  </a:lnTo>
                  <a:lnTo>
                    <a:pt x="177" y="258"/>
                  </a:lnTo>
                  <a:lnTo>
                    <a:pt x="174" y="251"/>
                  </a:lnTo>
                  <a:lnTo>
                    <a:pt x="166" y="247"/>
                  </a:lnTo>
                  <a:lnTo>
                    <a:pt x="157" y="246"/>
                  </a:lnTo>
                  <a:lnTo>
                    <a:pt x="143" y="239"/>
                  </a:lnTo>
                  <a:lnTo>
                    <a:pt x="137" y="235"/>
                  </a:lnTo>
                  <a:lnTo>
                    <a:pt x="128" y="233"/>
                  </a:lnTo>
                  <a:lnTo>
                    <a:pt x="121" y="227"/>
                  </a:lnTo>
                  <a:lnTo>
                    <a:pt x="116" y="223"/>
                  </a:lnTo>
                  <a:lnTo>
                    <a:pt x="113" y="220"/>
                  </a:lnTo>
                  <a:lnTo>
                    <a:pt x="112" y="215"/>
                  </a:lnTo>
                  <a:lnTo>
                    <a:pt x="112" y="209"/>
                  </a:lnTo>
                  <a:lnTo>
                    <a:pt x="112" y="201"/>
                  </a:lnTo>
                  <a:lnTo>
                    <a:pt x="111" y="197"/>
                  </a:lnTo>
                  <a:lnTo>
                    <a:pt x="107" y="194"/>
                  </a:lnTo>
                  <a:lnTo>
                    <a:pt x="105" y="193"/>
                  </a:lnTo>
                  <a:lnTo>
                    <a:pt x="100" y="195"/>
                  </a:lnTo>
                  <a:lnTo>
                    <a:pt x="91" y="198"/>
                  </a:lnTo>
                  <a:lnTo>
                    <a:pt x="82" y="205"/>
                  </a:lnTo>
                  <a:lnTo>
                    <a:pt x="72" y="209"/>
                  </a:lnTo>
                  <a:lnTo>
                    <a:pt x="64" y="212"/>
                  </a:lnTo>
                  <a:lnTo>
                    <a:pt x="57" y="213"/>
                  </a:lnTo>
                  <a:lnTo>
                    <a:pt x="49" y="210"/>
                  </a:lnTo>
                  <a:lnTo>
                    <a:pt x="45" y="208"/>
                  </a:lnTo>
                  <a:lnTo>
                    <a:pt x="44" y="200"/>
                  </a:lnTo>
                  <a:lnTo>
                    <a:pt x="44" y="194"/>
                  </a:lnTo>
                  <a:lnTo>
                    <a:pt x="43" y="192"/>
                  </a:lnTo>
                  <a:lnTo>
                    <a:pt x="33" y="193"/>
                  </a:lnTo>
                  <a:lnTo>
                    <a:pt x="20" y="193"/>
                  </a:lnTo>
                  <a:lnTo>
                    <a:pt x="13" y="189"/>
                  </a:lnTo>
                  <a:lnTo>
                    <a:pt x="9" y="184"/>
                  </a:lnTo>
                  <a:lnTo>
                    <a:pt x="3" y="180"/>
                  </a:lnTo>
                  <a:lnTo>
                    <a:pt x="0" y="174"/>
                  </a:lnTo>
                  <a:lnTo>
                    <a:pt x="0" y="169"/>
                  </a:lnTo>
                  <a:lnTo>
                    <a:pt x="6" y="163"/>
                  </a:lnTo>
                  <a:lnTo>
                    <a:pt x="13" y="152"/>
                  </a:lnTo>
                  <a:lnTo>
                    <a:pt x="14" y="142"/>
                  </a:lnTo>
                  <a:lnTo>
                    <a:pt x="22" y="133"/>
                  </a:lnTo>
                  <a:lnTo>
                    <a:pt x="38" y="127"/>
                  </a:lnTo>
                  <a:lnTo>
                    <a:pt x="48" y="121"/>
                  </a:lnTo>
                  <a:lnTo>
                    <a:pt x="54" y="107"/>
                  </a:lnTo>
                  <a:lnTo>
                    <a:pt x="58" y="90"/>
                  </a:lnTo>
                  <a:lnTo>
                    <a:pt x="56" y="78"/>
                  </a:lnTo>
                  <a:lnTo>
                    <a:pt x="54" y="70"/>
                  </a:lnTo>
                  <a:lnTo>
                    <a:pt x="57" y="61"/>
                  </a:lnTo>
                  <a:lnTo>
                    <a:pt x="58" y="57"/>
                  </a:lnTo>
                  <a:lnTo>
                    <a:pt x="53" y="52"/>
                  </a:lnTo>
                  <a:lnTo>
                    <a:pt x="46" y="52"/>
                  </a:lnTo>
                  <a:lnTo>
                    <a:pt x="43" y="52"/>
                  </a:lnTo>
                  <a:lnTo>
                    <a:pt x="40" y="50"/>
                  </a:lnTo>
                  <a:lnTo>
                    <a:pt x="44" y="50"/>
                  </a:lnTo>
                  <a:lnTo>
                    <a:pt x="59" y="49"/>
                  </a:lnTo>
                  <a:lnTo>
                    <a:pt x="66" y="44"/>
                  </a:lnTo>
                  <a:lnTo>
                    <a:pt x="76" y="41"/>
                  </a:lnTo>
                  <a:lnTo>
                    <a:pt x="83" y="38"/>
                  </a:lnTo>
                  <a:lnTo>
                    <a:pt x="88" y="49"/>
                  </a:lnTo>
                  <a:lnTo>
                    <a:pt x="95" y="53"/>
                  </a:lnTo>
                  <a:lnTo>
                    <a:pt x="103" y="57"/>
                  </a:lnTo>
                  <a:lnTo>
                    <a:pt x="112" y="53"/>
                  </a:lnTo>
                  <a:lnTo>
                    <a:pt x="123" y="48"/>
                  </a:lnTo>
                  <a:lnTo>
                    <a:pt x="128" y="43"/>
                  </a:lnTo>
                  <a:lnTo>
                    <a:pt x="129" y="38"/>
                  </a:lnTo>
                  <a:lnTo>
                    <a:pt x="127" y="31"/>
                  </a:lnTo>
                  <a:lnTo>
                    <a:pt x="122" y="27"/>
                  </a:lnTo>
                  <a:lnTo>
                    <a:pt x="121" y="20"/>
                  </a:lnTo>
                  <a:lnTo>
                    <a:pt x="122" y="15"/>
                  </a:lnTo>
                  <a:lnTo>
                    <a:pt x="123" y="12"/>
                  </a:lnTo>
                  <a:lnTo>
                    <a:pt x="126" y="11"/>
                  </a:lnTo>
                  <a:lnTo>
                    <a:pt x="131" y="12"/>
                  </a:lnTo>
                  <a:lnTo>
                    <a:pt x="135" y="17"/>
                  </a:lnTo>
                  <a:lnTo>
                    <a:pt x="141" y="17"/>
                  </a:lnTo>
                  <a:lnTo>
                    <a:pt x="153" y="17"/>
                  </a:lnTo>
                  <a:lnTo>
                    <a:pt x="160" y="15"/>
                  </a:lnTo>
                  <a:lnTo>
                    <a:pt x="165" y="9"/>
                  </a:lnTo>
                  <a:lnTo>
                    <a:pt x="172" y="3"/>
                  </a:lnTo>
                  <a:lnTo>
                    <a:pt x="173" y="0"/>
                  </a:lnTo>
                  <a:lnTo>
                    <a:pt x="176" y="2"/>
                  </a:lnTo>
                  <a:lnTo>
                    <a:pt x="181" y="4"/>
                  </a:lnTo>
                  <a:lnTo>
                    <a:pt x="183" y="9"/>
                  </a:lnTo>
                  <a:lnTo>
                    <a:pt x="183" y="18"/>
                  </a:lnTo>
                  <a:lnTo>
                    <a:pt x="182" y="28"/>
                  </a:lnTo>
                  <a:lnTo>
                    <a:pt x="182" y="34"/>
                  </a:lnTo>
                  <a:lnTo>
                    <a:pt x="183" y="40"/>
                  </a:lnTo>
                  <a:lnTo>
                    <a:pt x="185" y="44"/>
                  </a:lnTo>
                  <a:lnTo>
                    <a:pt x="194" y="49"/>
                  </a:lnTo>
                  <a:lnTo>
                    <a:pt x="200" y="50"/>
                  </a:lnTo>
                  <a:lnTo>
                    <a:pt x="203" y="50"/>
                  </a:lnTo>
                  <a:lnTo>
                    <a:pt x="205" y="48"/>
                  </a:lnTo>
                  <a:lnTo>
                    <a:pt x="210" y="45"/>
                  </a:lnTo>
                  <a:lnTo>
                    <a:pt x="213" y="44"/>
                  </a:lnTo>
                  <a:lnTo>
                    <a:pt x="225" y="45"/>
                  </a:lnTo>
                  <a:lnTo>
                    <a:pt x="229" y="44"/>
                  </a:lnTo>
                  <a:lnTo>
                    <a:pt x="232" y="40"/>
                  </a:lnTo>
                  <a:lnTo>
                    <a:pt x="235" y="38"/>
                  </a:lnTo>
                  <a:lnTo>
                    <a:pt x="239" y="36"/>
                  </a:lnTo>
                  <a:lnTo>
                    <a:pt x="243" y="36"/>
                  </a:lnTo>
                  <a:lnTo>
                    <a:pt x="246" y="37"/>
                  </a:lnTo>
                  <a:lnTo>
                    <a:pt x="249" y="39"/>
                  </a:lnTo>
                  <a:lnTo>
                    <a:pt x="257" y="43"/>
                  </a:lnTo>
                  <a:lnTo>
                    <a:pt x="263" y="47"/>
                  </a:lnTo>
                  <a:lnTo>
                    <a:pt x="267" y="45"/>
                  </a:lnTo>
                  <a:lnTo>
                    <a:pt x="272" y="43"/>
                  </a:lnTo>
                  <a:lnTo>
                    <a:pt x="275" y="37"/>
                  </a:lnTo>
                  <a:lnTo>
                    <a:pt x="278" y="31"/>
                  </a:lnTo>
                  <a:lnTo>
                    <a:pt x="282" y="27"/>
                  </a:lnTo>
                  <a:lnTo>
                    <a:pt x="287" y="22"/>
                  </a:lnTo>
                  <a:lnTo>
                    <a:pt x="291" y="19"/>
                  </a:lnTo>
                  <a:lnTo>
                    <a:pt x="296" y="31"/>
                  </a:lnTo>
                  <a:lnTo>
                    <a:pt x="305" y="42"/>
                  </a:lnTo>
                  <a:lnTo>
                    <a:pt x="306" y="46"/>
                  </a:lnTo>
                  <a:lnTo>
                    <a:pt x="304" y="48"/>
                  </a:lnTo>
                  <a:lnTo>
                    <a:pt x="301" y="46"/>
                  </a:lnTo>
                  <a:lnTo>
                    <a:pt x="298" y="49"/>
                  </a:lnTo>
                  <a:lnTo>
                    <a:pt x="298" y="50"/>
                  </a:lnTo>
                  <a:lnTo>
                    <a:pt x="304" y="50"/>
                  </a:lnTo>
                  <a:lnTo>
                    <a:pt x="305" y="52"/>
                  </a:lnTo>
                  <a:lnTo>
                    <a:pt x="303" y="54"/>
                  </a:lnTo>
                  <a:lnTo>
                    <a:pt x="293" y="64"/>
                  </a:lnTo>
                  <a:lnTo>
                    <a:pt x="288" y="70"/>
                  </a:lnTo>
                  <a:lnTo>
                    <a:pt x="287" y="74"/>
                  </a:lnTo>
                  <a:lnTo>
                    <a:pt x="285" y="80"/>
                  </a:lnTo>
                  <a:lnTo>
                    <a:pt x="281" y="82"/>
                  </a:lnTo>
                  <a:lnTo>
                    <a:pt x="279" y="84"/>
                  </a:lnTo>
                  <a:lnTo>
                    <a:pt x="282" y="86"/>
                  </a:lnTo>
                  <a:lnTo>
                    <a:pt x="285" y="86"/>
                  </a:lnTo>
                  <a:lnTo>
                    <a:pt x="288" y="87"/>
                  </a:lnTo>
                  <a:lnTo>
                    <a:pt x="290" y="84"/>
                  </a:lnTo>
                  <a:lnTo>
                    <a:pt x="294" y="80"/>
                  </a:lnTo>
                  <a:lnTo>
                    <a:pt x="298" y="76"/>
                  </a:lnTo>
                  <a:lnTo>
                    <a:pt x="300" y="74"/>
                  </a:lnTo>
                  <a:lnTo>
                    <a:pt x="300" y="72"/>
                  </a:lnTo>
                  <a:lnTo>
                    <a:pt x="300" y="70"/>
                  </a:lnTo>
                  <a:lnTo>
                    <a:pt x="301" y="68"/>
                  </a:lnTo>
                  <a:lnTo>
                    <a:pt x="323" y="68"/>
                  </a:lnTo>
                  <a:lnTo>
                    <a:pt x="327" y="70"/>
                  </a:lnTo>
                  <a:lnTo>
                    <a:pt x="328" y="73"/>
                  </a:lnTo>
                  <a:lnTo>
                    <a:pt x="329" y="75"/>
                  </a:lnTo>
                  <a:lnTo>
                    <a:pt x="333" y="76"/>
                  </a:lnTo>
                  <a:lnTo>
                    <a:pt x="335" y="76"/>
                  </a:lnTo>
                  <a:lnTo>
                    <a:pt x="338" y="74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5" name="Freeform 1339"/>
            <p:cNvSpPr>
              <a:spLocks/>
            </p:cNvSpPr>
            <p:nvPr userDrawn="1"/>
          </p:nvSpPr>
          <p:spPr bwMode="auto">
            <a:xfrm>
              <a:off x="4743" y="3556"/>
              <a:ext cx="26" cy="18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4" y="10"/>
                </a:cxn>
                <a:cxn ang="0">
                  <a:pos x="7" y="9"/>
                </a:cxn>
                <a:cxn ang="0">
                  <a:pos x="8" y="4"/>
                </a:cxn>
                <a:cxn ang="0">
                  <a:pos x="10" y="1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17" y="3"/>
                </a:cxn>
                <a:cxn ang="0">
                  <a:pos x="22" y="2"/>
                </a:cxn>
                <a:cxn ang="0">
                  <a:pos x="25" y="2"/>
                </a:cxn>
                <a:cxn ang="0">
                  <a:pos x="25" y="4"/>
                </a:cxn>
                <a:cxn ang="0">
                  <a:pos x="21" y="7"/>
                </a:cxn>
                <a:cxn ang="0">
                  <a:pos x="19" y="9"/>
                </a:cxn>
                <a:cxn ang="0">
                  <a:pos x="18" y="12"/>
                </a:cxn>
                <a:cxn ang="0">
                  <a:pos x="17" y="12"/>
                </a:cxn>
                <a:cxn ang="0">
                  <a:pos x="13" y="12"/>
                </a:cxn>
                <a:cxn ang="0">
                  <a:pos x="11" y="13"/>
                </a:cxn>
                <a:cxn ang="0">
                  <a:pos x="8" y="14"/>
                </a:cxn>
                <a:cxn ang="0">
                  <a:pos x="7" y="17"/>
                </a:cxn>
                <a:cxn ang="0">
                  <a:pos x="5" y="17"/>
                </a:cxn>
                <a:cxn ang="0">
                  <a:pos x="2" y="18"/>
                </a:cxn>
              </a:cxnLst>
              <a:rect l="0" t="0" r="r" b="b"/>
              <a:pathLst>
                <a:path w="26" h="19">
                  <a:moveTo>
                    <a:pt x="2" y="18"/>
                  </a:moveTo>
                  <a:lnTo>
                    <a:pt x="0" y="17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7" y="9"/>
                  </a:lnTo>
                  <a:lnTo>
                    <a:pt x="8" y="4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1" y="7"/>
                  </a:lnTo>
                  <a:lnTo>
                    <a:pt x="19" y="9"/>
                  </a:lnTo>
                  <a:lnTo>
                    <a:pt x="18" y="12"/>
                  </a:lnTo>
                  <a:lnTo>
                    <a:pt x="17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8" y="14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6" name="Freeform 1340"/>
            <p:cNvSpPr>
              <a:spLocks/>
            </p:cNvSpPr>
            <p:nvPr userDrawn="1"/>
          </p:nvSpPr>
          <p:spPr bwMode="auto">
            <a:xfrm>
              <a:off x="4726" y="3556"/>
              <a:ext cx="24" cy="17"/>
            </a:xfrm>
            <a:custGeom>
              <a:avLst/>
              <a:gdLst/>
              <a:ahLst/>
              <a:cxnLst>
                <a:cxn ang="0">
                  <a:pos x="1" y="16"/>
                </a:cxn>
                <a:cxn ang="0">
                  <a:pos x="0" y="13"/>
                </a:cxn>
                <a:cxn ang="0">
                  <a:pos x="2" y="12"/>
                </a:cxn>
                <a:cxn ang="0">
                  <a:pos x="6" y="11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2"/>
                </a:cxn>
                <a:cxn ang="0">
                  <a:pos x="17" y="1"/>
                </a:cxn>
                <a:cxn ang="0">
                  <a:pos x="21" y="0"/>
                </a:cxn>
                <a:cxn ang="0">
                  <a:pos x="23" y="1"/>
                </a:cxn>
                <a:cxn ang="0">
                  <a:pos x="21" y="3"/>
                </a:cxn>
                <a:cxn ang="0">
                  <a:pos x="20" y="5"/>
                </a:cxn>
                <a:cxn ang="0">
                  <a:pos x="17" y="7"/>
                </a:cxn>
                <a:cxn ang="0">
                  <a:pos x="15" y="10"/>
                </a:cxn>
                <a:cxn ang="0">
                  <a:pos x="14" y="1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1" y="16"/>
                </a:cxn>
              </a:cxnLst>
              <a:rect l="0" t="0" r="r" b="b"/>
              <a:pathLst>
                <a:path w="24" h="17">
                  <a:moveTo>
                    <a:pt x="1" y="16"/>
                  </a:moveTo>
                  <a:lnTo>
                    <a:pt x="0" y="13"/>
                  </a:lnTo>
                  <a:lnTo>
                    <a:pt x="2" y="12"/>
                  </a:lnTo>
                  <a:lnTo>
                    <a:pt x="6" y="11"/>
                  </a:lnTo>
                  <a:lnTo>
                    <a:pt x="7" y="9"/>
                  </a:lnTo>
                  <a:lnTo>
                    <a:pt x="7" y="7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23" y="1"/>
                  </a:lnTo>
                  <a:lnTo>
                    <a:pt x="21" y="3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5" y="10"/>
                  </a:lnTo>
                  <a:lnTo>
                    <a:pt x="14" y="11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1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7" name="Freeform 1341"/>
            <p:cNvSpPr>
              <a:spLocks/>
            </p:cNvSpPr>
            <p:nvPr userDrawn="1"/>
          </p:nvSpPr>
          <p:spPr bwMode="auto">
            <a:xfrm>
              <a:off x="4564" y="3066"/>
              <a:ext cx="255" cy="511"/>
            </a:xfrm>
            <a:custGeom>
              <a:avLst/>
              <a:gdLst/>
              <a:ahLst/>
              <a:cxnLst>
                <a:cxn ang="0">
                  <a:pos x="63" y="510"/>
                </a:cxn>
                <a:cxn ang="0">
                  <a:pos x="56" y="497"/>
                </a:cxn>
                <a:cxn ang="0">
                  <a:pos x="54" y="485"/>
                </a:cxn>
                <a:cxn ang="0">
                  <a:pos x="54" y="480"/>
                </a:cxn>
                <a:cxn ang="0">
                  <a:pos x="61" y="468"/>
                </a:cxn>
                <a:cxn ang="0">
                  <a:pos x="93" y="425"/>
                </a:cxn>
                <a:cxn ang="0">
                  <a:pos x="87" y="417"/>
                </a:cxn>
                <a:cxn ang="0">
                  <a:pos x="77" y="399"/>
                </a:cxn>
                <a:cxn ang="0">
                  <a:pos x="72" y="387"/>
                </a:cxn>
                <a:cxn ang="0">
                  <a:pos x="89" y="368"/>
                </a:cxn>
                <a:cxn ang="0">
                  <a:pos x="103" y="360"/>
                </a:cxn>
                <a:cxn ang="0">
                  <a:pos x="109" y="333"/>
                </a:cxn>
                <a:cxn ang="0">
                  <a:pos x="114" y="321"/>
                </a:cxn>
                <a:cxn ang="0">
                  <a:pos x="125" y="321"/>
                </a:cxn>
                <a:cxn ang="0">
                  <a:pos x="119" y="317"/>
                </a:cxn>
                <a:cxn ang="0">
                  <a:pos x="108" y="303"/>
                </a:cxn>
                <a:cxn ang="0">
                  <a:pos x="128" y="296"/>
                </a:cxn>
                <a:cxn ang="0">
                  <a:pos x="144" y="290"/>
                </a:cxn>
                <a:cxn ang="0">
                  <a:pos x="145" y="265"/>
                </a:cxn>
                <a:cxn ang="0">
                  <a:pos x="163" y="257"/>
                </a:cxn>
                <a:cxn ang="0">
                  <a:pos x="204" y="249"/>
                </a:cxn>
                <a:cxn ang="0">
                  <a:pos x="217" y="221"/>
                </a:cxn>
                <a:cxn ang="0">
                  <a:pos x="208" y="213"/>
                </a:cxn>
                <a:cxn ang="0">
                  <a:pos x="189" y="192"/>
                </a:cxn>
                <a:cxn ang="0">
                  <a:pos x="176" y="176"/>
                </a:cxn>
                <a:cxn ang="0">
                  <a:pos x="198" y="132"/>
                </a:cxn>
                <a:cxn ang="0">
                  <a:pos x="236" y="88"/>
                </a:cxn>
                <a:cxn ang="0">
                  <a:pos x="254" y="63"/>
                </a:cxn>
                <a:cxn ang="0">
                  <a:pos x="246" y="55"/>
                </a:cxn>
                <a:cxn ang="0">
                  <a:pos x="230" y="76"/>
                </a:cxn>
                <a:cxn ang="0">
                  <a:pos x="204" y="76"/>
                </a:cxn>
                <a:cxn ang="0">
                  <a:pos x="198" y="64"/>
                </a:cxn>
                <a:cxn ang="0">
                  <a:pos x="202" y="43"/>
                </a:cxn>
                <a:cxn ang="0">
                  <a:pos x="155" y="21"/>
                </a:cxn>
                <a:cxn ang="0">
                  <a:pos x="135" y="1"/>
                </a:cxn>
                <a:cxn ang="0">
                  <a:pos x="123" y="8"/>
                </a:cxn>
                <a:cxn ang="0">
                  <a:pos x="110" y="6"/>
                </a:cxn>
                <a:cxn ang="0">
                  <a:pos x="92" y="10"/>
                </a:cxn>
                <a:cxn ang="0">
                  <a:pos x="88" y="29"/>
                </a:cxn>
                <a:cxn ang="0">
                  <a:pos x="74" y="67"/>
                </a:cxn>
                <a:cxn ang="0">
                  <a:pos x="46" y="151"/>
                </a:cxn>
                <a:cxn ang="0">
                  <a:pos x="33" y="219"/>
                </a:cxn>
                <a:cxn ang="0">
                  <a:pos x="31" y="243"/>
                </a:cxn>
                <a:cxn ang="0">
                  <a:pos x="25" y="273"/>
                </a:cxn>
                <a:cxn ang="0">
                  <a:pos x="22" y="353"/>
                </a:cxn>
                <a:cxn ang="0">
                  <a:pos x="24" y="371"/>
                </a:cxn>
                <a:cxn ang="0">
                  <a:pos x="13" y="414"/>
                </a:cxn>
                <a:cxn ang="0">
                  <a:pos x="0" y="462"/>
                </a:cxn>
                <a:cxn ang="0">
                  <a:pos x="15" y="475"/>
                </a:cxn>
                <a:cxn ang="0">
                  <a:pos x="30" y="504"/>
                </a:cxn>
              </a:cxnLst>
              <a:rect l="0" t="0" r="r" b="b"/>
              <a:pathLst>
                <a:path w="255" h="511">
                  <a:moveTo>
                    <a:pt x="51" y="508"/>
                  </a:moveTo>
                  <a:lnTo>
                    <a:pt x="51" y="507"/>
                  </a:lnTo>
                  <a:lnTo>
                    <a:pt x="63" y="510"/>
                  </a:lnTo>
                  <a:lnTo>
                    <a:pt x="64" y="506"/>
                  </a:lnTo>
                  <a:lnTo>
                    <a:pt x="59" y="501"/>
                  </a:lnTo>
                  <a:lnTo>
                    <a:pt x="56" y="497"/>
                  </a:lnTo>
                  <a:lnTo>
                    <a:pt x="54" y="494"/>
                  </a:lnTo>
                  <a:lnTo>
                    <a:pt x="55" y="489"/>
                  </a:lnTo>
                  <a:lnTo>
                    <a:pt x="54" y="485"/>
                  </a:lnTo>
                  <a:lnTo>
                    <a:pt x="52" y="484"/>
                  </a:lnTo>
                  <a:lnTo>
                    <a:pt x="52" y="481"/>
                  </a:lnTo>
                  <a:lnTo>
                    <a:pt x="54" y="480"/>
                  </a:lnTo>
                  <a:lnTo>
                    <a:pt x="55" y="476"/>
                  </a:lnTo>
                  <a:lnTo>
                    <a:pt x="58" y="472"/>
                  </a:lnTo>
                  <a:lnTo>
                    <a:pt x="61" y="468"/>
                  </a:lnTo>
                  <a:lnTo>
                    <a:pt x="64" y="464"/>
                  </a:lnTo>
                  <a:lnTo>
                    <a:pt x="78" y="443"/>
                  </a:lnTo>
                  <a:lnTo>
                    <a:pt x="93" y="425"/>
                  </a:lnTo>
                  <a:lnTo>
                    <a:pt x="95" y="422"/>
                  </a:lnTo>
                  <a:lnTo>
                    <a:pt x="94" y="419"/>
                  </a:lnTo>
                  <a:lnTo>
                    <a:pt x="87" y="417"/>
                  </a:lnTo>
                  <a:lnTo>
                    <a:pt x="81" y="412"/>
                  </a:lnTo>
                  <a:lnTo>
                    <a:pt x="79" y="408"/>
                  </a:lnTo>
                  <a:lnTo>
                    <a:pt x="77" y="399"/>
                  </a:lnTo>
                  <a:lnTo>
                    <a:pt x="79" y="393"/>
                  </a:lnTo>
                  <a:lnTo>
                    <a:pt x="76" y="390"/>
                  </a:lnTo>
                  <a:lnTo>
                    <a:pt x="72" y="387"/>
                  </a:lnTo>
                  <a:lnTo>
                    <a:pt x="72" y="386"/>
                  </a:lnTo>
                  <a:lnTo>
                    <a:pt x="74" y="382"/>
                  </a:lnTo>
                  <a:lnTo>
                    <a:pt x="89" y="368"/>
                  </a:lnTo>
                  <a:lnTo>
                    <a:pt x="95" y="364"/>
                  </a:lnTo>
                  <a:lnTo>
                    <a:pt x="101" y="363"/>
                  </a:lnTo>
                  <a:lnTo>
                    <a:pt x="103" y="360"/>
                  </a:lnTo>
                  <a:lnTo>
                    <a:pt x="105" y="355"/>
                  </a:lnTo>
                  <a:lnTo>
                    <a:pt x="105" y="337"/>
                  </a:lnTo>
                  <a:lnTo>
                    <a:pt x="109" y="333"/>
                  </a:lnTo>
                  <a:lnTo>
                    <a:pt x="112" y="329"/>
                  </a:lnTo>
                  <a:lnTo>
                    <a:pt x="112" y="321"/>
                  </a:lnTo>
                  <a:lnTo>
                    <a:pt x="114" y="321"/>
                  </a:lnTo>
                  <a:lnTo>
                    <a:pt x="119" y="324"/>
                  </a:lnTo>
                  <a:lnTo>
                    <a:pt x="122" y="326"/>
                  </a:lnTo>
                  <a:lnTo>
                    <a:pt x="125" y="321"/>
                  </a:lnTo>
                  <a:lnTo>
                    <a:pt x="126" y="313"/>
                  </a:lnTo>
                  <a:lnTo>
                    <a:pt x="121" y="313"/>
                  </a:lnTo>
                  <a:lnTo>
                    <a:pt x="119" y="317"/>
                  </a:lnTo>
                  <a:lnTo>
                    <a:pt x="114" y="316"/>
                  </a:lnTo>
                  <a:lnTo>
                    <a:pt x="110" y="312"/>
                  </a:lnTo>
                  <a:lnTo>
                    <a:pt x="108" y="303"/>
                  </a:lnTo>
                  <a:lnTo>
                    <a:pt x="108" y="294"/>
                  </a:lnTo>
                  <a:lnTo>
                    <a:pt x="118" y="294"/>
                  </a:lnTo>
                  <a:lnTo>
                    <a:pt x="128" y="296"/>
                  </a:lnTo>
                  <a:lnTo>
                    <a:pt x="135" y="296"/>
                  </a:lnTo>
                  <a:lnTo>
                    <a:pt x="139" y="295"/>
                  </a:lnTo>
                  <a:lnTo>
                    <a:pt x="144" y="290"/>
                  </a:lnTo>
                  <a:lnTo>
                    <a:pt x="142" y="282"/>
                  </a:lnTo>
                  <a:lnTo>
                    <a:pt x="142" y="274"/>
                  </a:lnTo>
                  <a:lnTo>
                    <a:pt x="145" y="265"/>
                  </a:lnTo>
                  <a:lnTo>
                    <a:pt x="152" y="259"/>
                  </a:lnTo>
                  <a:lnTo>
                    <a:pt x="159" y="257"/>
                  </a:lnTo>
                  <a:lnTo>
                    <a:pt x="163" y="257"/>
                  </a:lnTo>
                  <a:lnTo>
                    <a:pt x="179" y="254"/>
                  </a:lnTo>
                  <a:lnTo>
                    <a:pt x="196" y="251"/>
                  </a:lnTo>
                  <a:lnTo>
                    <a:pt x="204" y="249"/>
                  </a:lnTo>
                  <a:lnTo>
                    <a:pt x="209" y="246"/>
                  </a:lnTo>
                  <a:lnTo>
                    <a:pt x="211" y="238"/>
                  </a:lnTo>
                  <a:lnTo>
                    <a:pt x="217" y="221"/>
                  </a:lnTo>
                  <a:lnTo>
                    <a:pt x="217" y="214"/>
                  </a:lnTo>
                  <a:lnTo>
                    <a:pt x="211" y="215"/>
                  </a:lnTo>
                  <a:lnTo>
                    <a:pt x="208" y="213"/>
                  </a:lnTo>
                  <a:lnTo>
                    <a:pt x="206" y="208"/>
                  </a:lnTo>
                  <a:lnTo>
                    <a:pt x="200" y="199"/>
                  </a:lnTo>
                  <a:lnTo>
                    <a:pt x="189" y="192"/>
                  </a:lnTo>
                  <a:lnTo>
                    <a:pt x="181" y="187"/>
                  </a:lnTo>
                  <a:lnTo>
                    <a:pt x="175" y="178"/>
                  </a:lnTo>
                  <a:lnTo>
                    <a:pt x="176" y="176"/>
                  </a:lnTo>
                  <a:lnTo>
                    <a:pt x="188" y="177"/>
                  </a:lnTo>
                  <a:lnTo>
                    <a:pt x="191" y="163"/>
                  </a:lnTo>
                  <a:lnTo>
                    <a:pt x="198" y="132"/>
                  </a:lnTo>
                  <a:lnTo>
                    <a:pt x="211" y="115"/>
                  </a:lnTo>
                  <a:lnTo>
                    <a:pt x="217" y="108"/>
                  </a:lnTo>
                  <a:lnTo>
                    <a:pt x="236" y="88"/>
                  </a:lnTo>
                  <a:lnTo>
                    <a:pt x="248" y="80"/>
                  </a:lnTo>
                  <a:lnTo>
                    <a:pt x="253" y="74"/>
                  </a:lnTo>
                  <a:lnTo>
                    <a:pt x="254" y="63"/>
                  </a:lnTo>
                  <a:lnTo>
                    <a:pt x="251" y="54"/>
                  </a:lnTo>
                  <a:lnTo>
                    <a:pt x="248" y="49"/>
                  </a:lnTo>
                  <a:lnTo>
                    <a:pt x="246" y="55"/>
                  </a:lnTo>
                  <a:lnTo>
                    <a:pt x="244" y="63"/>
                  </a:lnTo>
                  <a:lnTo>
                    <a:pt x="237" y="70"/>
                  </a:lnTo>
                  <a:lnTo>
                    <a:pt x="230" y="76"/>
                  </a:lnTo>
                  <a:lnTo>
                    <a:pt x="224" y="79"/>
                  </a:lnTo>
                  <a:lnTo>
                    <a:pt x="214" y="78"/>
                  </a:lnTo>
                  <a:lnTo>
                    <a:pt x="204" y="76"/>
                  </a:lnTo>
                  <a:lnTo>
                    <a:pt x="198" y="74"/>
                  </a:lnTo>
                  <a:lnTo>
                    <a:pt x="197" y="71"/>
                  </a:lnTo>
                  <a:lnTo>
                    <a:pt x="198" y="64"/>
                  </a:lnTo>
                  <a:lnTo>
                    <a:pt x="200" y="58"/>
                  </a:lnTo>
                  <a:lnTo>
                    <a:pt x="204" y="48"/>
                  </a:lnTo>
                  <a:lnTo>
                    <a:pt x="202" y="43"/>
                  </a:lnTo>
                  <a:lnTo>
                    <a:pt x="194" y="37"/>
                  </a:lnTo>
                  <a:lnTo>
                    <a:pt x="175" y="29"/>
                  </a:lnTo>
                  <a:lnTo>
                    <a:pt x="155" y="21"/>
                  </a:lnTo>
                  <a:lnTo>
                    <a:pt x="145" y="10"/>
                  </a:lnTo>
                  <a:lnTo>
                    <a:pt x="139" y="1"/>
                  </a:lnTo>
                  <a:lnTo>
                    <a:pt x="135" y="1"/>
                  </a:lnTo>
                  <a:lnTo>
                    <a:pt x="130" y="0"/>
                  </a:lnTo>
                  <a:lnTo>
                    <a:pt x="127" y="1"/>
                  </a:lnTo>
                  <a:lnTo>
                    <a:pt x="123" y="8"/>
                  </a:lnTo>
                  <a:lnTo>
                    <a:pt x="120" y="18"/>
                  </a:lnTo>
                  <a:lnTo>
                    <a:pt x="117" y="11"/>
                  </a:lnTo>
                  <a:lnTo>
                    <a:pt x="110" y="6"/>
                  </a:lnTo>
                  <a:lnTo>
                    <a:pt x="104" y="4"/>
                  </a:lnTo>
                  <a:lnTo>
                    <a:pt x="97" y="4"/>
                  </a:lnTo>
                  <a:lnTo>
                    <a:pt x="92" y="10"/>
                  </a:lnTo>
                  <a:lnTo>
                    <a:pt x="89" y="18"/>
                  </a:lnTo>
                  <a:lnTo>
                    <a:pt x="89" y="24"/>
                  </a:lnTo>
                  <a:lnTo>
                    <a:pt x="88" y="29"/>
                  </a:lnTo>
                  <a:lnTo>
                    <a:pt x="86" y="34"/>
                  </a:lnTo>
                  <a:lnTo>
                    <a:pt x="83" y="39"/>
                  </a:lnTo>
                  <a:lnTo>
                    <a:pt x="74" y="67"/>
                  </a:lnTo>
                  <a:lnTo>
                    <a:pt x="57" y="101"/>
                  </a:lnTo>
                  <a:lnTo>
                    <a:pt x="50" y="125"/>
                  </a:lnTo>
                  <a:lnTo>
                    <a:pt x="46" y="151"/>
                  </a:lnTo>
                  <a:lnTo>
                    <a:pt x="46" y="180"/>
                  </a:lnTo>
                  <a:lnTo>
                    <a:pt x="44" y="197"/>
                  </a:lnTo>
                  <a:lnTo>
                    <a:pt x="33" y="219"/>
                  </a:lnTo>
                  <a:lnTo>
                    <a:pt x="30" y="228"/>
                  </a:lnTo>
                  <a:lnTo>
                    <a:pt x="29" y="234"/>
                  </a:lnTo>
                  <a:lnTo>
                    <a:pt x="31" y="243"/>
                  </a:lnTo>
                  <a:lnTo>
                    <a:pt x="31" y="255"/>
                  </a:lnTo>
                  <a:lnTo>
                    <a:pt x="29" y="262"/>
                  </a:lnTo>
                  <a:lnTo>
                    <a:pt x="25" y="273"/>
                  </a:lnTo>
                  <a:lnTo>
                    <a:pt x="23" y="288"/>
                  </a:lnTo>
                  <a:lnTo>
                    <a:pt x="22" y="317"/>
                  </a:lnTo>
                  <a:lnTo>
                    <a:pt x="22" y="353"/>
                  </a:lnTo>
                  <a:lnTo>
                    <a:pt x="26" y="358"/>
                  </a:lnTo>
                  <a:lnTo>
                    <a:pt x="29" y="361"/>
                  </a:lnTo>
                  <a:lnTo>
                    <a:pt x="24" y="371"/>
                  </a:lnTo>
                  <a:lnTo>
                    <a:pt x="23" y="378"/>
                  </a:lnTo>
                  <a:lnTo>
                    <a:pt x="22" y="398"/>
                  </a:lnTo>
                  <a:lnTo>
                    <a:pt x="13" y="414"/>
                  </a:lnTo>
                  <a:lnTo>
                    <a:pt x="13" y="432"/>
                  </a:lnTo>
                  <a:lnTo>
                    <a:pt x="9" y="443"/>
                  </a:lnTo>
                  <a:lnTo>
                    <a:pt x="0" y="462"/>
                  </a:lnTo>
                  <a:lnTo>
                    <a:pt x="4" y="477"/>
                  </a:lnTo>
                  <a:lnTo>
                    <a:pt x="10" y="479"/>
                  </a:lnTo>
                  <a:lnTo>
                    <a:pt x="15" y="475"/>
                  </a:lnTo>
                  <a:lnTo>
                    <a:pt x="16" y="494"/>
                  </a:lnTo>
                  <a:lnTo>
                    <a:pt x="22" y="503"/>
                  </a:lnTo>
                  <a:lnTo>
                    <a:pt x="30" y="504"/>
                  </a:lnTo>
                  <a:lnTo>
                    <a:pt x="51" y="508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8" name="Freeform 1342"/>
            <p:cNvSpPr>
              <a:spLocks/>
            </p:cNvSpPr>
            <p:nvPr userDrawn="1"/>
          </p:nvSpPr>
          <p:spPr bwMode="auto">
            <a:xfrm>
              <a:off x="4631" y="3598"/>
              <a:ext cx="42" cy="38"/>
            </a:xfrm>
            <a:custGeom>
              <a:avLst/>
              <a:gdLst/>
              <a:ahLst/>
              <a:cxnLst>
                <a:cxn ang="0">
                  <a:pos x="1" y="33"/>
                </a:cxn>
                <a:cxn ang="0">
                  <a:pos x="6" y="34"/>
                </a:cxn>
                <a:cxn ang="0">
                  <a:pos x="15" y="34"/>
                </a:cxn>
                <a:cxn ang="0">
                  <a:pos x="22" y="36"/>
                </a:cxn>
                <a:cxn ang="0">
                  <a:pos x="26" y="37"/>
                </a:cxn>
                <a:cxn ang="0">
                  <a:pos x="31" y="35"/>
                </a:cxn>
                <a:cxn ang="0">
                  <a:pos x="39" y="32"/>
                </a:cxn>
                <a:cxn ang="0">
                  <a:pos x="41" y="30"/>
                </a:cxn>
                <a:cxn ang="0">
                  <a:pos x="34" y="29"/>
                </a:cxn>
                <a:cxn ang="0">
                  <a:pos x="30" y="28"/>
                </a:cxn>
                <a:cxn ang="0">
                  <a:pos x="29" y="26"/>
                </a:cxn>
                <a:cxn ang="0">
                  <a:pos x="27" y="24"/>
                </a:cxn>
                <a:cxn ang="0">
                  <a:pos x="26" y="23"/>
                </a:cxn>
                <a:cxn ang="0">
                  <a:pos x="22" y="20"/>
                </a:cxn>
                <a:cxn ang="0">
                  <a:pos x="17" y="18"/>
                </a:cxn>
                <a:cxn ang="0">
                  <a:pos x="15" y="17"/>
                </a:cxn>
                <a:cxn ang="0">
                  <a:pos x="13" y="14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1" y="33"/>
                </a:cxn>
              </a:cxnLst>
              <a:rect l="0" t="0" r="r" b="b"/>
              <a:pathLst>
                <a:path w="42" h="38">
                  <a:moveTo>
                    <a:pt x="1" y="33"/>
                  </a:moveTo>
                  <a:lnTo>
                    <a:pt x="6" y="34"/>
                  </a:lnTo>
                  <a:lnTo>
                    <a:pt x="15" y="34"/>
                  </a:lnTo>
                  <a:lnTo>
                    <a:pt x="22" y="36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9" y="32"/>
                  </a:lnTo>
                  <a:lnTo>
                    <a:pt x="41" y="30"/>
                  </a:lnTo>
                  <a:lnTo>
                    <a:pt x="34" y="29"/>
                  </a:lnTo>
                  <a:lnTo>
                    <a:pt x="30" y="28"/>
                  </a:lnTo>
                  <a:lnTo>
                    <a:pt x="29" y="26"/>
                  </a:lnTo>
                  <a:lnTo>
                    <a:pt x="27" y="24"/>
                  </a:lnTo>
                  <a:lnTo>
                    <a:pt x="26" y="23"/>
                  </a:lnTo>
                  <a:lnTo>
                    <a:pt x="22" y="20"/>
                  </a:lnTo>
                  <a:lnTo>
                    <a:pt x="17" y="18"/>
                  </a:lnTo>
                  <a:lnTo>
                    <a:pt x="15" y="17"/>
                  </a:lnTo>
                  <a:lnTo>
                    <a:pt x="13" y="14"/>
                  </a:lnTo>
                  <a:lnTo>
                    <a:pt x="4" y="6"/>
                  </a:lnTo>
                  <a:lnTo>
                    <a:pt x="0" y="0"/>
                  </a:lnTo>
                  <a:lnTo>
                    <a:pt x="1" y="3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39" name="Freeform 1343"/>
            <p:cNvSpPr>
              <a:spLocks/>
            </p:cNvSpPr>
            <p:nvPr userDrawn="1"/>
          </p:nvSpPr>
          <p:spPr bwMode="auto">
            <a:xfrm>
              <a:off x="4635" y="3634"/>
              <a:ext cx="17" cy="17"/>
            </a:xfrm>
            <a:custGeom>
              <a:avLst/>
              <a:gdLst/>
              <a:ahLst/>
              <a:cxnLst>
                <a:cxn ang="0">
                  <a:pos x="13" y="16"/>
                </a:cxn>
                <a:cxn ang="0">
                  <a:pos x="16" y="10"/>
                </a:cxn>
                <a:cxn ang="0">
                  <a:pos x="14" y="5"/>
                </a:cxn>
                <a:cxn ang="0">
                  <a:pos x="6" y="0"/>
                </a:cxn>
                <a:cxn ang="0">
                  <a:pos x="1" y="0"/>
                </a:cxn>
                <a:cxn ang="0">
                  <a:pos x="0" y="5"/>
                </a:cxn>
                <a:cxn ang="0">
                  <a:pos x="1" y="13"/>
                </a:cxn>
                <a:cxn ang="0">
                  <a:pos x="4" y="16"/>
                </a:cxn>
                <a:cxn ang="0">
                  <a:pos x="13" y="16"/>
                </a:cxn>
              </a:cxnLst>
              <a:rect l="0" t="0" r="r" b="b"/>
              <a:pathLst>
                <a:path w="17" h="17">
                  <a:moveTo>
                    <a:pt x="13" y="16"/>
                  </a:moveTo>
                  <a:lnTo>
                    <a:pt x="16" y="10"/>
                  </a:lnTo>
                  <a:lnTo>
                    <a:pt x="14" y="5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5"/>
                  </a:lnTo>
                  <a:lnTo>
                    <a:pt x="1" y="13"/>
                  </a:lnTo>
                  <a:lnTo>
                    <a:pt x="4" y="16"/>
                  </a:lnTo>
                  <a:lnTo>
                    <a:pt x="13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0" name="Freeform 1344"/>
            <p:cNvSpPr>
              <a:spLocks/>
            </p:cNvSpPr>
            <p:nvPr userDrawn="1"/>
          </p:nvSpPr>
          <p:spPr bwMode="auto">
            <a:xfrm>
              <a:off x="4678" y="3628"/>
              <a:ext cx="17" cy="17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0" y="16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16" y="0"/>
                </a:cxn>
                <a:cxn ang="0">
                  <a:pos x="7" y="16"/>
                </a:cxn>
              </a:cxnLst>
              <a:rect l="0" t="0" r="r" b="b"/>
              <a:pathLst>
                <a:path w="17" h="17">
                  <a:moveTo>
                    <a:pt x="7" y="16"/>
                  </a:moveTo>
                  <a:lnTo>
                    <a:pt x="0" y="16"/>
                  </a:lnTo>
                  <a:lnTo>
                    <a:pt x="0" y="5"/>
                  </a:lnTo>
                  <a:lnTo>
                    <a:pt x="5" y="0"/>
                  </a:lnTo>
                  <a:lnTo>
                    <a:pt x="16" y="0"/>
                  </a:lnTo>
                  <a:lnTo>
                    <a:pt x="7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1" name="Freeform 1345"/>
            <p:cNvSpPr>
              <a:spLocks/>
            </p:cNvSpPr>
            <p:nvPr userDrawn="1"/>
          </p:nvSpPr>
          <p:spPr bwMode="auto">
            <a:xfrm>
              <a:off x="4535" y="3003"/>
              <a:ext cx="119" cy="605"/>
            </a:xfrm>
            <a:custGeom>
              <a:avLst/>
              <a:gdLst/>
              <a:ahLst/>
              <a:cxnLst>
                <a:cxn ang="0">
                  <a:pos x="70" y="25"/>
                </a:cxn>
                <a:cxn ang="0">
                  <a:pos x="66" y="76"/>
                </a:cxn>
                <a:cxn ang="0">
                  <a:pos x="62" y="112"/>
                </a:cxn>
                <a:cxn ang="0">
                  <a:pos x="58" y="154"/>
                </a:cxn>
                <a:cxn ang="0">
                  <a:pos x="54" y="174"/>
                </a:cxn>
                <a:cxn ang="0">
                  <a:pos x="51" y="195"/>
                </a:cxn>
                <a:cxn ang="0">
                  <a:pos x="53" y="225"/>
                </a:cxn>
                <a:cxn ang="0">
                  <a:pos x="35" y="278"/>
                </a:cxn>
                <a:cxn ang="0">
                  <a:pos x="28" y="316"/>
                </a:cxn>
                <a:cxn ang="0">
                  <a:pos x="31" y="329"/>
                </a:cxn>
                <a:cxn ang="0">
                  <a:pos x="24" y="344"/>
                </a:cxn>
                <a:cxn ang="0">
                  <a:pos x="23" y="363"/>
                </a:cxn>
                <a:cxn ang="0">
                  <a:pos x="39" y="366"/>
                </a:cxn>
                <a:cxn ang="0">
                  <a:pos x="39" y="384"/>
                </a:cxn>
                <a:cxn ang="0">
                  <a:pos x="34" y="412"/>
                </a:cxn>
                <a:cxn ang="0">
                  <a:pos x="40" y="421"/>
                </a:cxn>
                <a:cxn ang="0">
                  <a:pos x="33" y="419"/>
                </a:cxn>
                <a:cxn ang="0">
                  <a:pos x="29" y="431"/>
                </a:cxn>
                <a:cxn ang="0">
                  <a:pos x="27" y="446"/>
                </a:cxn>
                <a:cxn ang="0">
                  <a:pos x="23" y="453"/>
                </a:cxn>
                <a:cxn ang="0">
                  <a:pos x="19" y="449"/>
                </a:cxn>
                <a:cxn ang="0">
                  <a:pos x="10" y="447"/>
                </a:cxn>
                <a:cxn ang="0">
                  <a:pos x="0" y="460"/>
                </a:cxn>
                <a:cxn ang="0">
                  <a:pos x="5" y="458"/>
                </a:cxn>
                <a:cxn ang="0">
                  <a:pos x="10" y="463"/>
                </a:cxn>
                <a:cxn ang="0">
                  <a:pos x="20" y="464"/>
                </a:cxn>
                <a:cxn ang="0">
                  <a:pos x="17" y="478"/>
                </a:cxn>
                <a:cxn ang="0">
                  <a:pos x="21" y="483"/>
                </a:cxn>
                <a:cxn ang="0">
                  <a:pos x="25" y="487"/>
                </a:cxn>
                <a:cxn ang="0">
                  <a:pos x="14" y="488"/>
                </a:cxn>
                <a:cxn ang="0">
                  <a:pos x="22" y="511"/>
                </a:cxn>
                <a:cxn ang="0">
                  <a:pos x="24" y="519"/>
                </a:cxn>
                <a:cxn ang="0">
                  <a:pos x="18" y="525"/>
                </a:cxn>
                <a:cxn ang="0">
                  <a:pos x="18" y="531"/>
                </a:cxn>
                <a:cxn ang="0">
                  <a:pos x="22" y="537"/>
                </a:cxn>
                <a:cxn ang="0">
                  <a:pos x="24" y="544"/>
                </a:cxn>
                <a:cxn ang="0">
                  <a:pos x="27" y="554"/>
                </a:cxn>
                <a:cxn ang="0">
                  <a:pos x="29" y="585"/>
                </a:cxn>
                <a:cxn ang="0">
                  <a:pos x="36" y="581"/>
                </a:cxn>
                <a:cxn ang="0">
                  <a:pos x="49" y="576"/>
                </a:cxn>
                <a:cxn ang="0">
                  <a:pos x="55" y="590"/>
                </a:cxn>
                <a:cxn ang="0">
                  <a:pos x="48" y="598"/>
                </a:cxn>
                <a:cxn ang="0">
                  <a:pos x="43" y="599"/>
                </a:cxn>
                <a:cxn ang="0">
                  <a:pos x="54" y="605"/>
                </a:cxn>
                <a:cxn ang="0">
                  <a:pos x="60" y="602"/>
                </a:cxn>
                <a:cxn ang="0">
                  <a:pos x="64" y="582"/>
                </a:cxn>
                <a:cxn ang="0">
                  <a:pos x="79" y="575"/>
                </a:cxn>
                <a:cxn ang="0">
                  <a:pos x="51" y="566"/>
                </a:cxn>
                <a:cxn ang="0">
                  <a:pos x="39" y="542"/>
                </a:cxn>
                <a:cxn ang="0">
                  <a:pos x="38" y="506"/>
                </a:cxn>
                <a:cxn ang="0">
                  <a:pos x="51" y="461"/>
                </a:cxn>
                <a:cxn ang="0">
                  <a:pos x="58" y="424"/>
                </a:cxn>
                <a:cxn ang="0">
                  <a:pos x="51" y="380"/>
                </a:cxn>
                <a:cxn ang="0">
                  <a:pos x="58" y="325"/>
                </a:cxn>
                <a:cxn ang="0">
                  <a:pos x="58" y="297"/>
                </a:cxn>
                <a:cxn ang="0">
                  <a:pos x="73" y="260"/>
                </a:cxn>
                <a:cxn ang="0">
                  <a:pos x="79" y="188"/>
                </a:cxn>
                <a:cxn ang="0">
                  <a:pos x="112" y="102"/>
                </a:cxn>
                <a:cxn ang="0">
                  <a:pos x="118" y="87"/>
                </a:cxn>
                <a:cxn ang="0">
                  <a:pos x="111" y="83"/>
                </a:cxn>
                <a:cxn ang="0">
                  <a:pos x="98" y="48"/>
                </a:cxn>
                <a:cxn ang="0">
                  <a:pos x="88" y="17"/>
                </a:cxn>
                <a:cxn ang="0">
                  <a:pos x="75" y="1"/>
                </a:cxn>
              </a:cxnLst>
              <a:rect l="0" t="0" r="r" b="b"/>
              <a:pathLst>
                <a:path w="119" h="606">
                  <a:moveTo>
                    <a:pt x="61" y="7"/>
                  </a:moveTo>
                  <a:lnTo>
                    <a:pt x="64" y="10"/>
                  </a:lnTo>
                  <a:lnTo>
                    <a:pt x="70" y="25"/>
                  </a:lnTo>
                  <a:lnTo>
                    <a:pt x="69" y="38"/>
                  </a:lnTo>
                  <a:lnTo>
                    <a:pt x="69" y="67"/>
                  </a:lnTo>
                  <a:lnTo>
                    <a:pt x="66" y="76"/>
                  </a:lnTo>
                  <a:lnTo>
                    <a:pt x="66" y="79"/>
                  </a:lnTo>
                  <a:lnTo>
                    <a:pt x="63" y="101"/>
                  </a:lnTo>
                  <a:lnTo>
                    <a:pt x="62" y="112"/>
                  </a:lnTo>
                  <a:lnTo>
                    <a:pt x="60" y="132"/>
                  </a:lnTo>
                  <a:lnTo>
                    <a:pt x="59" y="140"/>
                  </a:lnTo>
                  <a:lnTo>
                    <a:pt x="58" y="154"/>
                  </a:lnTo>
                  <a:lnTo>
                    <a:pt x="55" y="158"/>
                  </a:lnTo>
                  <a:lnTo>
                    <a:pt x="52" y="160"/>
                  </a:lnTo>
                  <a:lnTo>
                    <a:pt x="54" y="174"/>
                  </a:lnTo>
                  <a:lnTo>
                    <a:pt x="55" y="178"/>
                  </a:lnTo>
                  <a:lnTo>
                    <a:pt x="52" y="184"/>
                  </a:lnTo>
                  <a:lnTo>
                    <a:pt x="51" y="195"/>
                  </a:lnTo>
                  <a:lnTo>
                    <a:pt x="53" y="206"/>
                  </a:lnTo>
                  <a:lnTo>
                    <a:pt x="54" y="215"/>
                  </a:lnTo>
                  <a:lnTo>
                    <a:pt x="53" y="225"/>
                  </a:lnTo>
                  <a:lnTo>
                    <a:pt x="52" y="234"/>
                  </a:lnTo>
                  <a:lnTo>
                    <a:pt x="39" y="264"/>
                  </a:lnTo>
                  <a:lnTo>
                    <a:pt x="35" y="278"/>
                  </a:lnTo>
                  <a:lnTo>
                    <a:pt x="30" y="281"/>
                  </a:lnTo>
                  <a:lnTo>
                    <a:pt x="26" y="292"/>
                  </a:lnTo>
                  <a:lnTo>
                    <a:pt x="28" y="316"/>
                  </a:lnTo>
                  <a:lnTo>
                    <a:pt x="32" y="317"/>
                  </a:lnTo>
                  <a:lnTo>
                    <a:pt x="29" y="321"/>
                  </a:lnTo>
                  <a:lnTo>
                    <a:pt x="31" y="329"/>
                  </a:lnTo>
                  <a:lnTo>
                    <a:pt x="28" y="337"/>
                  </a:lnTo>
                  <a:lnTo>
                    <a:pt x="26" y="339"/>
                  </a:lnTo>
                  <a:lnTo>
                    <a:pt x="24" y="344"/>
                  </a:lnTo>
                  <a:lnTo>
                    <a:pt x="23" y="351"/>
                  </a:lnTo>
                  <a:lnTo>
                    <a:pt x="22" y="358"/>
                  </a:lnTo>
                  <a:lnTo>
                    <a:pt x="23" y="363"/>
                  </a:lnTo>
                  <a:lnTo>
                    <a:pt x="27" y="366"/>
                  </a:lnTo>
                  <a:lnTo>
                    <a:pt x="34" y="366"/>
                  </a:lnTo>
                  <a:lnTo>
                    <a:pt x="39" y="366"/>
                  </a:lnTo>
                  <a:lnTo>
                    <a:pt x="39" y="370"/>
                  </a:lnTo>
                  <a:lnTo>
                    <a:pt x="39" y="373"/>
                  </a:lnTo>
                  <a:lnTo>
                    <a:pt x="39" y="384"/>
                  </a:lnTo>
                  <a:lnTo>
                    <a:pt x="35" y="397"/>
                  </a:lnTo>
                  <a:lnTo>
                    <a:pt x="34" y="403"/>
                  </a:lnTo>
                  <a:lnTo>
                    <a:pt x="34" y="412"/>
                  </a:lnTo>
                  <a:lnTo>
                    <a:pt x="37" y="416"/>
                  </a:lnTo>
                  <a:lnTo>
                    <a:pt x="39" y="416"/>
                  </a:lnTo>
                  <a:lnTo>
                    <a:pt x="40" y="421"/>
                  </a:lnTo>
                  <a:lnTo>
                    <a:pt x="38" y="421"/>
                  </a:lnTo>
                  <a:lnTo>
                    <a:pt x="36" y="419"/>
                  </a:lnTo>
                  <a:lnTo>
                    <a:pt x="33" y="419"/>
                  </a:lnTo>
                  <a:lnTo>
                    <a:pt x="30" y="422"/>
                  </a:lnTo>
                  <a:lnTo>
                    <a:pt x="28" y="427"/>
                  </a:lnTo>
                  <a:lnTo>
                    <a:pt x="29" y="431"/>
                  </a:lnTo>
                  <a:lnTo>
                    <a:pt x="32" y="435"/>
                  </a:lnTo>
                  <a:lnTo>
                    <a:pt x="33" y="437"/>
                  </a:lnTo>
                  <a:lnTo>
                    <a:pt x="27" y="446"/>
                  </a:lnTo>
                  <a:lnTo>
                    <a:pt x="29" y="449"/>
                  </a:lnTo>
                  <a:lnTo>
                    <a:pt x="23" y="458"/>
                  </a:lnTo>
                  <a:lnTo>
                    <a:pt x="23" y="453"/>
                  </a:lnTo>
                  <a:lnTo>
                    <a:pt x="16" y="454"/>
                  </a:lnTo>
                  <a:lnTo>
                    <a:pt x="16" y="452"/>
                  </a:lnTo>
                  <a:lnTo>
                    <a:pt x="19" y="449"/>
                  </a:lnTo>
                  <a:lnTo>
                    <a:pt x="18" y="445"/>
                  </a:lnTo>
                  <a:lnTo>
                    <a:pt x="12" y="444"/>
                  </a:lnTo>
                  <a:lnTo>
                    <a:pt x="10" y="447"/>
                  </a:lnTo>
                  <a:lnTo>
                    <a:pt x="10" y="451"/>
                  </a:lnTo>
                  <a:lnTo>
                    <a:pt x="3" y="456"/>
                  </a:lnTo>
                  <a:lnTo>
                    <a:pt x="0" y="460"/>
                  </a:lnTo>
                  <a:lnTo>
                    <a:pt x="1" y="463"/>
                  </a:lnTo>
                  <a:lnTo>
                    <a:pt x="3" y="463"/>
                  </a:lnTo>
                  <a:lnTo>
                    <a:pt x="5" y="458"/>
                  </a:lnTo>
                  <a:lnTo>
                    <a:pt x="9" y="458"/>
                  </a:lnTo>
                  <a:lnTo>
                    <a:pt x="9" y="461"/>
                  </a:lnTo>
                  <a:lnTo>
                    <a:pt x="10" y="463"/>
                  </a:lnTo>
                  <a:lnTo>
                    <a:pt x="14" y="460"/>
                  </a:lnTo>
                  <a:lnTo>
                    <a:pt x="19" y="461"/>
                  </a:lnTo>
                  <a:lnTo>
                    <a:pt x="20" y="464"/>
                  </a:lnTo>
                  <a:lnTo>
                    <a:pt x="18" y="474"/>
                  </a:lnTo>
                  <a:lnTo>
                    <a:pt x="19" y="476"/>
                  </a:lnTo>
                  <a:lnTo>
                    <a:pt x="17" y="478"/>
                  </a:lnTo>
                  <a:lnTo>
                    <a:pt x="16" y="478"/>
                  </a:lnTo>
                  <a:lnTo>
                    <a:pt x="16" y="480"/>
                  </a:lnTo>
                  <a:lnTo>
                    <a:pt x="21" y="483"/>
                  </a:lnTo>
                  <a:lnTo>
                    <a:pt x="30" y="483"/>
                  </a:lnTo>
                  <a:lnTo>
                    <a:pt x="29" y="488"/>
                  </a:lnTo>
                  <a:lnTo>
                    <a:pt x="25" y="487"/>
                  </a:lnTo>
                  <a:lnTo>
                    <a:pt x="19" y="487"/>
                  </a:lnTo>
                  <a:lnTo>
                    <a:pt x="15" y="485"/>
                  </a:lnTo>
                  <a:lnTo>
                    <a:pt x="14" y="488"/>
                  </a:lnTo>
                  <a:lnTo>
                    <a:pt x="19" y="500"/>
                  </a:lnTo>
                  <a:lnTo>
                    <a:pt x="19" y="514"/>
                  </a:lnTo>
                  <a:lnTo>
                    <a:pt x="22" y="511"/>
                  </a:lnTo>
                  <a:lnTo>
                    <a:pt x="23" y="506"/>
                  </a:lnTo>
                  <a:lnTo>
                    <a:pt x="24" y="507"/>
                  </a:lnTo>
                  <a:lnTo>
                    <a:pt x="24" y="519"/>
                  </a:lnTo>
                  <a:lnTo>
                    <a:pt x="22" y="520"/>
                  </a:lnTo>
                  <a:lnTo>
                    <a:pt x="19" y="523"/>
                  </a:lnTo>
                  <a:lnTo>
                    <a:pt x="18" y="525"/>
                  </a:lnTo>
                  <a:lnTo>
                    <a:pt x="16" y="527"/>
                  </a:lnTo>
                  <a:lnTo>
                    <a:pt x="15" y="529"/>
                  </a:lnTo>
                  <a:lnTo>
                    <a:pt x="18" y="531"/>
                  </a:lnTo>
                  <a:lnTo>
                    <a:pt x="20" y="534"/>
                  </a:lnTo>
                  <a:lnTo>
                    <a:pt x="23" y="534"/>
                  </a:lnTo>
                  <a:lnTo>
                    <a:pt x="22" y="537"/>
                  </a:lnTo>
                  <a:lnTo>
                    <a:pt x="22" y="540"/>
                  </a:lnTo>
                  <a:lnTo>
                    <a:pt x="24" y="541"/>
                  </a:lnTo>
                  <a:lnTo>
                    <a:pt x="24" y="544"/>
                  </a:lnTo>
                  <a:lnTo>
                    <a:pt x="21" y="545"/>
                  </a:lnTo>
                  <a:lnTo>
                    <a:pt x="23" y="549"/>
                  </a:lnTo>
                  <a:lnTo>
                    <a:pt x="27" y="554"/>
                  </a:lnTo>
                  <a:lnTo>
                    <a:pt x="26" y="572"/>
                  </a:lnTo>
                  <a:lnTo>
                    <a:pt x="28" y="576"/>
                  </a:lnTo>
                  <a:lnTo>
                    <a:pt x="29" y="585"/>
                  </a:lnTo>
                  <a:lnTo>
                    <a:pt x="30" y="587"/>
                  </a:lnTo>
                  <a:lnTo>
                    <a:pt x="35" y="586"/>
                  </a:lnTo>
                  <a:lnTo>
                    <a:pt x="36" y="581"/>
                  </a:lnTo>
                  <a:lnTo>
                    <a:pt x="39" y="577"/>
                  </a:lnTo>
                  <a:lnTo>
                    <a:pt x="44" y="578"/>
                  </a:lnTo>
                  <a:lnTo>
                    <a:pt x="49" y="576"/>
                  </a:lnTo>
                  <a:lnTo>
                    <a:pt x="55" y="580"/>
                  </a:lnTo>
                  <a:lnTo>
                    <a:pt x="58" y="585"/>
                  </a:lnTo>
                  <a:lnTo>
                    <a:pt x="55" y="590"/>
                  </a:lnTo>
                  <a:lnTo>
                    <a:pt x="52" y="595"/>
                  </a:lnTo>
                  <a:lnTo>
                    <a:pt x="51" y="598"/>
                  </a:lnTo>
                  <a:lnTo>
                    <a:pt x="48" y="598"/>
                  </a:lnTo>
                  <a:lnTo>
                    <a:pt x="48" y="593"/>
                  </a:lnTo>
                  <a:lnTo>
                    <a:pt x="44" y="596"/>
                  </a:lnTo>
                  <a:lnTo>
                    <a:pt x="43" y="599"/>
                  </a:lnTo>
                  <a:lnTo>
                    <a:pt x="47" y="603"/>
                  </a:lnTo>
                  <a:lnTo>
                    <a:pt x="51" y="604"/>
                  </a:lnTo>
                  <a:lnTo>
                    <a:pt x="54" y="605"/>
                  </a:lnTo>
                  <a:lnTo>
                    <a:pt x="57" y="605"/>
                  </a:lnTo>
                  <a:lnTo>
                    <a:pt x="60" y="605"/>
                  </a:lnTo>
                  <a:lnTo>
                    <a:pt x="60" y="602"/>
                  </a:lnTo>
                  <a:lnTo>
                    <a:pt x="61" y="593"/>
                  </a:lnTo>
                  <a:lnTo>
                    <a:pt x="63" y="586"/>
                  </a:lnTo>
                  <a:lnTo>
                    <a:pt x="64" y="582"/>
                  </a:lnTo>
                  <a:lnTo>
                    <a:pt x="69" y="581"/>
                  </a:lnTo>
                  <a:lnTo>
                    <a:pt x="76" y="579"/>
                  </a:lnTo>
                  <a:lnTo>
                    <a:pt x="79" y="575"/>
                  </a:lnTo>
                  <a:lnTo>
                    <a:pt x="80" y="571"/>
                  </a:lnTo>
                  <a:lnTo>
                    <a:pt x="59" y="567"/>
                  </a:lnTo>
                  <a:lnTo>
                    <a:pt x="51" y="566"/>
                  </a:lnTo>
                  <a:lnTo>
                    <a:pt x="45" y="557"/>
                  </a:lnTo>
                  <a:lnTo>
                    <a:pt x="44" y="538"/>
                  </a:lnTo>
                  <a:lnTo>
                    <a:pt x="39" y="542"/>
                  </a:lnTo>
                  <a:lnTo>
                    <a:pt x="33" y="540"/>
                  </a:lnTo>
                  <a:lnTo>
                    <a:pt x="29" y="525"/>
                  </a:lnTo>
                  <a:lnTo>
                    <a:pt x="38" y="506"/>
                  </a:lnTo>
                  <a:lnTo>
                    <a:pt x="42" y="495"/>
                  </a:lnTo>
                  <a:lnTo>
                    <a:pt x="42" y="477"/>
                  </a:lnTo>
                  <a:lnTo>
                    <a:pt x="51" y="461"/>
                  </a:lnTo>
                  <a:lnTo>
                    <a:pt x="52" y="441"/>
                  </a:lnTo>
                  <a:lnTo>
                    <a:pt x="53" y="434"/>
                  </a:lnTo>
                  <a:lnTo>
                    <a:pt x="58" y="424"/>
                  </a:lnTo>
                  <a:lnTo>
                    <a:pt x="55" y="421"/>
                  </a:lnTo>
                  <a:lnTo>
                    <a:pt x="51" y="416"/>
                  </a:lnTo>
                  <a:lnTo>
                    <a:pt x="51" y="380"/>
                  </a:lnTo>
                  <a:lnTo>
                    <a:pt x="52" y="351"/>
                  </a:lnTo>
                  <a:lnTo>
                    <a:pt x="54" y="336"/>
                  </a:lnTo>
                  <a:lnTo>
                    <a:pt x="58" y="325"/>
                  </a:lnTo>
                  <a:lnTo>
                    <a:pt x="60" y="318"/>
                  </a:lnTo>
                  <a:lnTo>
                    <a:pt x="60" y="306"/>
                  </a:lnTo>
                  <a:lnTo>
                    <a:pt x="58" y="297"/>
                  </a:lnTo>
                  <a:lnTo>
                    <a:pt x="59" y="291"/>
                  </a:lnTo>
                  <a:lnTo>
                    <a:pt x="62" y="282"/>
                  </a:lnTo>
                  <a:lnTo>
                    <a:pt x="73" y="260"/>
                  </a:lnTo>
                  <a:lnTo>
                    <a:pt x="75" y="243"/>
                  </a:lnTo>
                  <a:lnTo>
                    <a:pt x="75" y="214"/>
                  </a:lnTo>
                  <a:lnTo>
                    <a:pt x="79" y="188"/>
                  </a:lnTo>
                  <a:lnTo>
                    <a:pt x="86" y="164"/>
                  </a:lnTo>
                  <a:lnTo>
                    <a:pt x="103" y="130"/>
                  </a:lnTo>
                  <a:lnTo>
                    <a:pt x="112" y="102"/>
                  </a:lnTo>
                  <a:lnTo>
                    <a:pt x="115" y="97"/>
                  </a:lnTo>
                  <a:lnTo>
                    <a:pt x="117" y="92"/>
                  </a:lnTo>
                  <a:lnTo>
                    <a:pt x="118" y="87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1" y="83"/>
                  </a:lnTo>
                  <a:lnTo>
                    <a:pt x="109" y="74"/>
                  </a:lnTo>
                  <a:lnTo>
                    <a:pt x="105" y="60"/>
                  </a:lnTo>
                  <a:lnTo>
                    <a:pt x="98" y="48"/>
                  </a:lnTo>
                  <a:lnTo>
                    <a:pt x="93" y="36"/>
                  </a:lnTo>
                  <a:lnTo>
                    <a:pt x="90" y="26"/>
                  </a:lnTo>
                  <a:lnTo>
                    <a:pt x="88" y="17"/>
                  </a:lnTo>
                  <a:lnTo>
                    <a:pt x="84" y="9"/>
                  </a:lnTo>
                  <a:lnTo>
                    <a:pt x="80" y="4"/>
                  </a:lnTo>
                  <a:lnTo>
                    <a:pt x="75" y="1"/>
                  </a:lnTo>
                  <a:lnTo>
                    <a:pt x="72" y="0"/>
                  </a:lnTo>
                  <a:lnTo>
                    <a:pt x="61" y="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2" name="Freeform 1346"/>
            <p:cNvSpPr>
              <a:spLocks/>
            </p:cNvSpPr>
            <p:nvPr userDrawn="1"/>
          </p:nvSpPr>
          <p:spPr bwMode="auto">
            <a:xfrm>
              <a:off x="4584" y="3581"/>
              <a:ext cx="49" cy="50"/>
            </a:xfrm>
            <a:custGeom>
              <a:avLst/>
              <a:gdLst/>
              <a:ahLst/>
              <a:cxnLst>
                <a:cxn ang="0">
                  <a:pos x="47" y="16"/>
                </a:cxn>
                <a:cxn ang="0">
                  <a:pos x="46" y="15"/>
                </a:cxn>
                <a:cxn ang="0">
                  <a:pos x="44" y="10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37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29" y="3"/>
                </a:cxn>
                <a:cxn ang="0">
                  <a:pos x="25" y="5"/>
                </a:cxn>
                <a:cxn ang="0">
                  <a:pos x="23" y="5"/>
                </a:cxn>
                <a:cxn ang="0">
                  <a:pos x="20" y="7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8" y="12"/>
                </a:cxn>
                <a:cxn ang="0">
                  <a:pos x="20" y="14"/>
                </a:cxn>
                <a:cxn ang="0">
                  <a:pos x="23" y="16"/>
                </a:cxn>
                <a:cxn ang="0">
                  <a:pos x="32" y="17"/>
                </a:cxn>
                <a:cxn ang="0">
                  <a:pos x="38" y="16"/>
                </a:cxn>
                <a:cxn ang="0">
                  <a:pos x="37" y="18"/>
                </a:cxn>
                <a:cxn ang="0">
                  <a:pos x="32" y="21"/>
                </a:cxn>
                <a:cxn ang="0">
                  <a:pos x="27" y="25"/>
                </a:cxn>
                <a:cxn ang="0">
                  <a:pos x="26" y="26"/>
                </a:cxn>
                <a:cxn ang="0">
                  <a:pos x="24" y="27"/>
                </a:cxn>
                <a:cxn ang="0">
                  <a:pos x="23" y="29"/>
                </a:cxn>
                <a:cxn ang="0">
                  <a:pos x="27" y="33"/>
                </a:cxn>
                <a:cxn ang="0">
                  <a:pos x="27" y="35"/>
                </a:cxn>
                <a:cxn ang="0">
                  <a:pos x="32" y="37"/>
                </a:cxn>
                <a:cxn ang="0">
                  <a:pos x="35" y="39"/>
                </a:cxn>
                <a:cxn ang="0">
                  <a:pos x="35" y="41"/>
                </a:cxn>
                <a:cxn ang="0">
                  <a:pos x="32" y="43"/>
                </a:cxn>
                <a:cxn ang="0">
                  <a:pos x="31" y="43"/>
                </a:cxn>
                <a:cxn ang="0">
                  <a:pos x="31" y="41"/>
                </a:cxn>
                <a:cxn ang="0">
                  <a:pos x="32" y="40"/>
                </a:cxn>
                <a:cxn ang="0">
                  <a:pos x="29" y="40"/>
                </a:cxn>
                <a:cxn ang="0">
                  <a:pos x="26" y="39"/>
                </a:cxn>
                <a:cxn ang="0">
                  <a:pos x="24" y="40"/>
                </a:cxn>
                <a:cxn ang="0">
                  <a:pos x="18" y="40"/>
                </a:cxn>
                <a:cxn ang="0">
                  <a:pos x="17" y="42"/>
                </a:cxn>
                <a:cxn ang="0">
                  <a:pos x="14" y="41"/>
                </a:cxn>
                <a:cxn ang="0">
                  <a:pos x="11" y="41"/>
                </a:cxn>
                <a:cxn ang="0">
                  <a:pos x="3" y="41"/>
                </a:cxn>
                <a:cxn ang="0">
                  <a:pos x="0" y="42"/>
                </a:cxn>
                <a:cxn ang="0">
                  <a:pos x="3" y="45"/>
                </a:cxn>
                <a:cxn ang="0">
                  <a:pos x="11" y="46"/>
                </a:cxn>
                <a:cxn ang="0">
                  <a:pos x="14" y="45"/>
                </a:cxn>
                <a:cxn ang="0">
                  <a:pos x="13" y="47"/>
                </a:cxn>
                <a:cxn ang="0">
                  <a:pos x="15" y="48"/>
                </a:cxn>
                <a:cxn ang="0">
                  <a:pos x="44" y="48"/>
                </a:cxn>
                <a:cxn ang="0">
                  <a:pos x="47" y="49"/>
                </a:cxn>
                <a:cxn ang="0">
                  <a:pos x="48" y="49"/>
                </a:cxn>
                <a:cxn ang="0">
                  <a:pos x="47" y="16"/>
                </a:cxn>
              </a:cxnLst>
              <a:rect l="0" t="0" r="r" b="b"/>
              <a:pathLst>
                <a:path w="49" h="50">
                  <a:moveTo>
                    <a:pt x="47" y="16"/>
                  </a:moveTo>
                  <a:lnTo>
                    <a:pt x="46" y="15"/>
                  </a:lnTo>
                  <a:lnTo>
                    <a:pt x="44" y="10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7" y="1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29" y="3"/>
                  </a:lnTo>
                  <a:lnTo>
                    <a:pt x="25" y="5"/>
                  </a:lnTo>
                  <a:lnTo>
                    <a:pt x="23" y="5"/>
                  </a:lnTo>
                  <a:lnTo>
                    <a:pt x="20" y="7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3" y="16"/>
                  </a:lnTo>
                  <a:lnTo>
                    <a:pt x="32" y="17"/>
                  </a:lnTo>
                  <a:lnTo>
                    <a:pt x="38" y="16"/>
                  </a:lnTo>
                  <a:lnTo>
                    <a:pt x="37" y="18"/>
                  </a:lnTo>
                  <a:lnTo>
                    <a:pt x="32" y="21"/>
                  </a:lnTo>
                  <a:lnTo>
                    <a:pt x="27" y="25"/>
                  </a:lnTo>
                  <a:lnTo>
                    <a:pt x="26" y="26"/>
                  </a:lnTo>
                  <a:lnTo>
                    <a:pt x="24" y="27"/>
                  </a:lnTo>
                  <a:lnTo>
                    <a:pt x="23" y="29"/>
                  </a:lnTo>
                  <a:lnTo>
                    <a:pt x="27" y="33"/>
                  </a:lnTo>
                  <a:lnTo>
                    <a:pt x="27" y="35"/>
                  </a:lnTo>
                  <a:lnTo>
                    <a:pt x="32" y="37"/>
                  </a:lnTo>
                  <a:lnTo>
                    <a:pt x="35" y="39"/>
                  </a:lnTo>
                  <a:lnTo>
                    <a:pt x="35" y="41"/>
                  </a:lnTo>
                  <a:lnTo>
                    <a:pt x="32" y="43"/>
                  </a:lnTo>
                  <a:lnTo>
                    <a:pt x="31" y="43"/>
                  </a:lnTo>
                  <a:lnTo>
                    <a:pt x="31" y="41"/>
                  </a:lnTo>
                  <a:lnTo>
                    <a:pt x="32" y="40"/>
                  </a:lnTo>
                  <a:lnTo>
                    <a:pt x="29" y="40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0"/>
                  </a:lnTo>
                  <a:lnTo>
                    <a:pt x="17" y="42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3" y="41"/>
                  </a:lnTo>
                  <a:lnTo>
                    <a:pt x="0" y="42"/>
                  </a:lnTo>
                  <a:lnTo>
                    <a:pt x="3" y="45"/>
                  </a:lnTo>
                  <a:lnTo>
                    <a:pt x="11" y="46"/>
                  </a:lnTo>
                  <a:lnTo>
                    <a:pt x="14" y="45"/>
                  </a:lnTo>
                  <a:lnTo>
                    <a:pt x="13" y="47"/>
                  </a:lnTo>
                  <a:lnTo>
                    <a:pt x="15" y="48"/>
                  </a:lnTo>
                  <a:lnTo>
                    <a:pt x="44" y="48"/>
                  </a:lnTo>
                  <a:lnTo>
                    <a:pt x="47" y="49"/>
                  </a:lnTo>
                  <a:lnTo>
                    <a:pt x="48" y="49"/>
                  </a:lnTo>
                  <a:lnTo>
                    <a:pt x="47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3" name="Freeform 1347"/>
            <p:cNvSpPr>
              <a:spLocks/>
            </p:cNvSpPr>
            <p:nvPr userDrawn="1"/>
          </p:nvSpPr>
          <p:spPr bwMode="auto">
            <a:xfrm>
              <a:off x="4570" y="3584"/>
              <a:ext cx="20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5" y="13"/>
                </a:cxn>
                <a:cxn ang="0">
                  <a:pos x="7" y="10"/>
                </a:cxn>
                <a:cxn ang="0">
                  <a:pos x="13" y="8"/>
                </a:cxn>
                <a:cxn ang="0">
                  <a:pos x="15" y="7"/>
                </a:cxn>
                <a:cxn ang="0">
                  <a:pos x="18" y="5"/>
                </a:cxn>
                <a:cxn ang="0">
                  <a:pos x="19" y="3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9" y="2"/>
                </a:cxn>
                <a:cxn ang="0">
                  <a:pos x="8" y="4"/>
                </a:cxn>
                <a:cxn ang="0">
                  <a:pos x="4" y="4"/>
                </a:cxn>
                <a:cxn ang="0">
                  <a:pos x="3" y="5"/>
                </a:cxn>
                <a:cxn ang="0">
                  <a:pos x="3" y="11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4" y="17"/>
                </a:cxn>
                <a:cxn ang="0">
                  <a:pos x="5" y="17"/>
                </a:cxn>
              </a:cxnLst>
              <a:rect l="0" t="0" r="r" b="b"/>
              <a:pathLst>
                <a:path w="20" h="18">
                  <a:moveTo>
                    <a:pt x="5" y="17"/>
                  </a:moveTo>
                  <a:lnTo>
                    <a:pt x="5" y="13"/>
                  </a:lnTo>
                  <a:lnTo>
                    <a:pt x="7" y="10"/>
                  </a:lnTo>
                  <a:lnTo>
                    <a:pt x="13" y="8"/>
                  </a:lnTo>
                  <a:lnTo>
                    <a:pt x="15" y="7"/>
                  </a:lnTo>
                  <a:lnTo>
                    <a:pt x="18" y="5"/>
                  </a:lnTo>
                  <a:lnTo>
                    <a:pt x="19" y="3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9" y="2"/>
                  </a:lnTo>
                  <a:lnTo>
                    <a:pt x="8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4" y="17"/>
                  </a:lnTo>
                  <a:lnTo>
                    <a:pt x="5" y="17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4" name="Freeform 1348"/>
            <p:cNvSpPr>
              <a:spLocks/>
            </p:cNvSpPr>
            <p:nvPr userDrawn="1"/>
          </p:nvSpPr>
          <p:spPr bwMode="auto">
            <a:xfrm>
              <a:off x="4560" y="3600"/>
              <a:ext cx="20" cy="18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4" y="14"/>
                </a:cxn>
                <a:cxn ang="0">
                  <a:pos x="6" y="12"/>
                </a:cxn>
                <a:cxn ang="0">
                  <a:pos x="6" y="9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9" y="2"/>
                </a:cxn>
                <a:cxn ang="0">
                  <a:pos x="15" y="8"/>
                </a:cxn>
                <a:cxn ang="0">
                  <a:pos x="19" y="8"/>
                </a:cxn>
                <a:cxn ang="0">
                  <a:pos x="19" y="11"/>
                </a:cxn>
                <a:cxn ang="0">
                  <a:pos x="16" y="16"/>
                </a:cxn>
              </a:cxnLst>
              <a:rect l="0" t="0" r="r" b="b"/>
              <a:pathLst>
                <a:path w="20" h="17">
                  <a:moveTo>
                    <a:pt x="16" y="16"/>
                  </a:moveTo>
                  <a:lnTo>
                    <a:pt x="14" y="14"/>
                  </a:lnTo>
                  <a:lnTo>
                    <a:pt x="6" y="12"/>
                  </a:lnTo>
                  <a:lnTo>
                    <a:pt x="6" y="9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2"/>
                  </a:lnTo>
                  <a:lnTo>
                    <a:pt x="9" y="2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16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5" name="Freeform 1349"/>
            <p:cNvSpPr>
              <a:spLocks/>
            </p:cNvSpPr>
            <p:nvPr userDrawn="1"/>
          </p:nvSpPr>
          <p:spPr bwMode="auto">
            <a:xfrm>
              <a:off x="4612" y="3634"/>
              <a:ext cx="20" cy="17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6" y="0"/>
                </a:cxn>
                <a:cxn ang="0">
                  <a:pos x="1" y="4"/>
                </a:cxn>
                <a:cxn ang="0">
                  <a:pos x="0" y="7"/>
                </a:cxn>
                <a:cxn ang="0">
                  <a:pos x="3" y="8"/>
                </a:cxn>
                <a:cxn ang="0">
                  <a:pos x="4" y="13"/>
                </a:cxn>
                <a:cxn ang="0">
                  <a:pos x="8" y="16"/>
                </a:cxn>
                <a:cxn ang="0">
                  <a:pos x="9" y="13"/>
                </a:cxn>
                <a:cxn ang="0">
                  <a:pos x="10" y="8"/>
                </a:cxn>
                <a:cxn ang="0">
                  <a:pos x="13" y="4"/>
                </a:cxn>
                <a:cxn ang="0">
                  <a:pos x="19" y="2"/>
                </a:cxn>
              </a:cxnLst>
              <a:rect l="0" t="0" r="r" b="b"/>
              <a:pathLst>
                <a:path w="20" h="17">
                  <a:moveTo>
                    <a:pt x="19" y="2"/>
                  </a:moveTo>
                  <a:lnTo>
                    <a:pt x="16" y="0"/>
                  </a:lnTo>
                  <a:lnTo>
                    <a:pt x="1" y="4"/>
                  </a:lnTo>
                  <a:lnTo>
                    <a:pt x="0" y="7"/>
                  </a:lnTo>
                  <a:lnTo>
                    <a:pt x="3" y="8"/>
                  </a:lnTo>
                  <a:lnTo>
                    <a:pt x="4" y="13"/>
                  </a:lnTo>
                  <a:lnTo>
                    <a:pt x="8" y="16"/>
                  </a:lnTo>
                  <a:lnTo>
                    <a:pt x="9" y="13"/>
                  </a:lnTo>
                  <a:lnTo>
                    <a:pt x="10" y="8"/>
                  </a:lnTo>
                  <a:lnTo>
                    <a:pt x="13" y="4"/>
                  </a:lnTo>
                  <a:lnTo>
                    <a:pt x="19" y="2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6" name="Freeform 1350"/>
            <p:cNvSpPr>
              <a:spLocks/>
            </p:cNvSpPr>
            <p:nvPr userDrawn="1"/>
          </p:nvSpPr>
          <p:spPr bwMode="auto">
            <a:xfrm>
              <a:off x="4549" y="3586"/>
              <a:ext cx="18" cy="17"/>
            </a:xfrm>
            <a:custGeom>
              <a:avLst/>
              <a:gdLst/>
              <a:ahLst/>
              <a:cxnLst>
                <a:cxn ang="0">
                  <a:pos x="14" y="16"/>
                </a:cxn>
                <a:cxn ang="0">
                  <a:pos x="10" y="12"/>
                </a:cxn>
                <a:cxn ang="0">
                  <a:pos x="6" y="9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8" y="4"/>
                </a:cxn>
                <a:cxn ang="0">
                  <a:pos x="11" y="8"/>
                </a:cxn>
                <a:cxn ang="0">
                  <a:pos x="12" y="10"/>
                </a:cxn>
                <a:cxn ang="0">
                  <a:pos x="17" y="14"/>
                </a:cxn>
                <a:cxn ang="0">
                  <a:pos x="14" y="16"/>
                </a:cxn>
              </a:cxnLst>
              <a:rect l="0" t="0" r="r" b="b"/>
              <a:pathLst>
                <a:path w="18" h="17">
                  <a:moveTo>
                    <a:pt x="14" y="16"/>
                  </a:moveTo>
                  <a:lnTo>
                    <a:pt x="10" y="12"/>
                  </a:lnTo>
                  <a:lnTo>
                    <a:pt x="6" y="9"/>
                  </a:lnTo>
                  <a:lnTo>
                    <a:pt x="1" y="2"/>
                  </a:lnTo>
                  <a:lnTo>
                    <a:pt x="0" y="0"/>
                  </a:lnTo>
                  <a:lnTo>
                    <a:pt x="5" y="4"/>
                  </a:lnTo>
                  <a:lnTo>
                    <a:pt x="8" y="4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7" y="14"/>
                  </a:lnTo>
                  <a:lnTo>
                    <a:pt x="14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7" name="Freeform 1351"/>
            <p:cNvSpPr>
              <a:spLocks/>
            </p:cNvSpPr>
            <p:nvPr userDrawn="1"/>
          </p:nvSpPr>
          <p:spPr bwMode="auto">
            <a:xfrm>
              <a:off x="4597" y="3607"/>
              <a:ext cx="17" cy="17"/>
            </a:xfrm>
            <a:custGeom>
              <a:avLst/>
              <a:gdLst/>
              <a:ahLst/>
              <a:cxnLst>
                <a:cxn ang="0">
                  <a:pos x="9" y="16"/>
                </a:cxn>
                <a:cxn ang="0">
                  <a:pos x="4" y="14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9" y="3"/>
                </a:cxn>
                <a:cxn ang="0">
                  <a:pos x="11" y="0"/>
                </a:cxn>
                <a:cxn ang="0">
                  <a:pos x="16" y="1"/>
                </a:cxn>
                <a:cxn ang="0">
                  <a:pos x="16" y="10"/>
                </a:cxn>
                <a:cxn ang="0">
                  <a:pos x="9" y="16"/>
                </a:cxn>
              </a:cxnLst>
              <a:rect l="0" t="0" r="r" b="b"/>
              <a:pathLst>
                <a:path w="17" h="17">
                  <a:moveTo>
                    <a:pt x="9" y="16"/>
                  </a:moveTo>
                  <a:lnTo>
                    <a:pt x="4" y="14"/>
                  </a:lnTo>
                  <a:lnTo>
                    <a:pt x="0" y="8"/>
                  </a:lnTo>
                  <a:lnTo>
                    <a:pt x="0" y="3"/>
                  </a:lnTo>
                  <a:lnTo>
                    <a:pt x="9" y="3"/>
                  </a:lnTo>
                  <a:lnTo>
                    <a:pt x="11" y="0"/>
                  </a:lnTo>
                  <a:lnTo>
                    <a:pt x="16" y="1"/>
                  </a:lnTo>
                  <a:lnTo>
                    <a:pt x="16" y="10"/>
                  </a:lnTo>
                  <a:lnTo>
                    <a:pt x="9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8" name="Freeform 1352"/>
            <p:cNvSpPr>
              <a:spLocks/>
            </p:cNvSpPr>
            <p:nvPr userDrawn="1"/>
          </p:nvSpPr>
          <p:spPr bwMode="auto">
            <a:xfrm>
              <a:off x="4590" y="3612"/>
              <a:ext cx="15" cy="17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6" y="12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9" y="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12"/>
                </a:cxn>
                <a:cxn ang="0">
                  <a:pos x="16" y="16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6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9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12"/>
                  </a:lnTo>
                  <a:lnTo>
                    <a:pt x="16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49" name="Freeform 1353"/>
            <p:cNvSpPr>
              <a:spLocks/>
            </p:cNvSpPr>
            <p:nvPr userDrawn="1"/>
          </p:nvSpPr>
          <p:spPr bwMode="auto">
            <a:xfrm>
              <a:off x="4580" y="3610"/>
              <a:ext cx="17" cy="17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6" y="16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4" y="5"/>
                </a:cxn>
                <a:cxn ang="0">
                  <a:pos x="9" y="0"/>
                </a:cxn>
                <a:cxn ang="0">
                  <a:pos x="13" y="0"/>
                </a:cxn>
                <a:cxn ang="0">
                  <a:pos x="13" y="10"/>
                </a:cxn>
                <a:cxn ang="0">
                  <a:pos x="16" y="16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6" y="16"/>
                  </a:lnTo>
                  <a:lnTo>
                    <a:pt x="2" y="10"/>
                  </a:lnTo>
                  <a:lnTo>
                    <a:pt x="0" y="5"/>
                  </a:lnTo>
                  <a:lnTo>
                    <a:pt x="4" y="5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10"/>
                  </a:lnTo>
                  <a:lnTo>
                    <a:pt x="16" y="16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50" name="Freeform 1354"/>
            <p:cNvSpPr>
              <a:spLocks/>
            </p:cNvSpPr>
            <p:nvPr userDrawn="1"/>
          </p:nvSpPr>
          <p:spPr bwMode="auto">
            <a:xfrm>
              <a:off x="4582" y="2506"/>
              <a:ext cx="44" cy="23"/>
            </a:xfrm>
            <a:custGeom>
              <a:avLst/>
              <a:gdLst/>
              <a:ahLst/>
              <a:cxnLst>
                <a:cxn ang="0">
                  <a:pos x="7" y="23"/>
                </a:cxn>
                <a:cxn ang="0">
                  <a:pos x="11" y="21"/>
                </a:cxn>
                <a:cxn ang="0">
                  <a:pos x="16" y="21"/>
                </a:cxn>
                <a:cxn ang="0">
                  <a:pos x="26" y="19"/>
                </a:cxn>
                <a:cxn ang="0">
                  <a:pos x="32" y="17"/>
                </a:cxn>
                <a:cxn ang="0">
                  <a:pos x="35" y="19"/>
                </a:cxn>
                <a:cxn ang="0">
                  <a:pos x="42" y="19"/>
                </a:cxn>
                <a:cxn ang="0">
                  <a:pos x="43" y="16"/>
                </a:cxn>
                <a:cxn ang="0">
                  <a:pos x="35" y="9"/>
                </a:cxn>
                <a:cxn ang="0">
                  <a:pos x="23" y="4"/>
                </a:cxn>
                <a:cxn ang="0">
                  <a:pos x="12" y="1"/>
                </a:cxn>
                <a:cxn ang="0">
                  <a:pos x="0" y="0"/>
                </a:cxn>
                <a:cxn ang="0">
                  <a:pos x="7" y="23"/>
                </a:cxn>
              </a:cxnLst>
              <a:rect l="0" t="0" r="r" b="b"/>
              <a:pathLst>
                <a:path w="44" h="24">
                  <a:moveTo>
                    <a:pt x="7" y="23"/>
                  </a:moveTo>
                  <a:lnTo>
                    <a:pt x="11" y="21"/>
                  </a:lnTo>
                  <a:lnTo>
                    <a:pt x="16" y="21"/>
                  </a:lnTo>
                  <a:lnTo>
                    <a:pt x="26" y="19"/>
                  </a:lnTo>
                  <a:lnTo>
                    <a:pt x="32" y="17"/>
                  </a:lnTo>
                  <a:lnTo>
                    <a:pt x="35" y="19"/>
                  </a:lnTo>
                  <a:lnTo>
                    <a:pt x="42" y="19"/>
                  </a:lnTo>
                  <a:lnTo>
                    <a:pt x="43" y="16"/>
                  </a:lnTo>
                  <a:lnTo>
                    <a:pt x="35" y="9"/>
                  </a:lnTo>
                  <a:lnTo>
                    <a:pt x="23" y="4"/>
                  </a:lnTo>
                  <a:lnTo>
                    <a:pt x="12" y="1"/>
                  </a:lnTo>
                  <a:lnTo>
                    <a:pt x="0" y="0"/>
                  </a:lnTo>
                  <a:lnTo>
                    <a:pt x="7" y="2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51" name="Freeform 1355"/>
            <p:cNvSpPr>
              <a:spLocks/>
            </p:cNvSpPr>
            <p:nvPr userDrawn="1"/>
          </p:nvSpPr>
          <p:spPr bwMode="auto">
            <a:xfrm>
              <a:off x="4718" y="2660"/>
              <a:ext cx="69" cy="95"/>
            </a:xfrm>
            <a:custGeom>
              <a:avLst/>
              <a:gdLst/>
              <a:ahLst/>
              <a:cxnLst>
                <a:cxn ang="0">
                  <a:pos x="62" y="30"/>
                </a:cxn>
                <a:cxn ang="0">
                  <a:pos x="56" y="30"/>
                </a:cxn>
                <a:cxn ang="0">
                  <a:pos x="44" y="30"/>
                </a:cxn>
                <a:cxn ang="0">
                  <a:pos x="35" y="26"/>
                </a:cxn>
                <a:cxn ang="0">
                  <a:pos x="31" y="23"/>
                </a:cxn>
                <a:cxn ang="0">
                  <a:pos x="32" y="21"/>
                </a:cxn>
                <a:cxn ang="0">
                  <a:pos x="34" y="20"/>
                </a:cxn>
                <a:cxn ang="0">
                  <a:pos x="36" y="16"/>
                </a:cxn>
                <a:cxn ang="0">
                  <a:pos x="35" y="12"/>
                </a:cxn>
                <a:cxn ang="0">
                  <a:pos x="30" y="7"/>
                </a:cxn>
                <a:cxn ang="0">
                  <a:pos x="22" y="0"/>
                </a:cxn>
                <a:cxn ang="0">
                  <a:pos x="20" y="5"/>
                </a:cxn>
                <a:cxn ang="0">
                  <a:pos x="14" y="10"/>
                </a:cxn>
                <a:cxn ang="0">
                  <a:pos x="8" y="14"/>
                </a:cxn>
                <a:cxn ang="0">
                  <a:pos x="4" y="21"/>
                </a:cxn>
                <a:cxn ang="0">
                  <a:pos x="0" y="30"/>
                </a:cxn>
                <a:cxn ang="0">
                  <a:pos x="2" y="36"/>
                </a:cxn>
                <a:cxn ang="0">
                  <a:pos x="7" y="42"/>
                </a:cxn>
                <a:cxn ang="0">
                  <a:pos x="12" y="44"/>
                </a:cxn>
                <a:cxn ang="0">
                  <a:pos x="15" y="46"/>
                </a:cxn>
                <a:cxn ang="0">
                  <a:pos x="20" y="48"/>
                </a:cxn>
                <a:cxn ang="0">
                  <a:pos x="22" y="53"/>
                </a:cxn>
                <a:cxn ang="0">
                  <a:pos x="22" y="62"/>
                </a:cxn>
                <a:cxn ang="0">
                  <a:pos x="21" y="72"/>
                </a:cxn>
                <a:cxn ang="0">
                  <a:pos x="21" y="78"/>
                </a:cxn>
                <a:cxn ang="0">
                  <a:pos x="22" y="84"/>
                </a:cxn>
                <a:cxn ang="0">
                  <a:pos x="24" y="88"/>
                </a:cxn>
                <a:cxn ang="0">
                  <a:pos x="33" y="93"/>
                </a:cxn>
                <a:cxn ang="0">
                  <a:pos x="39" y="94"/>
                </a:cxn>
                <a:cxn ang="0">
                  <a:pos x="42" y="94"/>
                </a:cxn>
                <a:cxn ang="0">
                  <a:pos x="44" y="92"/>
                </a:cxn>
                <a:cxn ang="0">
                  <a:pos x="49" y="89"/>
                </a:cxn>
                <a:cxn ang="0">
                  <a:pos x="52" y="88"/>
                </a:cxn>
                <a:cxn ang="0">
                  <a:pos x="64" y="89"/>
                </a:cxn>
                <a:cxn ang="0">
                  <a:pos x="68" y="88"/>
                </a:cxn>
                <a:cxn ang="0">
                  <a:pos x="65" y="85"/>
                </a:cxn>
                <a:cxn ang="0">
                  <a:pos x="59" y="80"/>
                </a:cxn>
                <a:cxn ang="0">
                  <a:pos x="53" y="72"/>
                </a:cxn>
                <a:cxn ang="0">
                  <a:pos x="48" y="64"/>
                </a:cxn>
                <a:cxn ang="0">
                  <a:pos x="47" y="59"/>
                </a:cxn>
                <a:cxn ang="0">
                  <a:pos x="48" y="53"/>
                </a:cxn>
                <a:cxn ang="0">
                  <a:pos x="53" y="48"/>
                </a:cxn>
                <a:cxn ang="0">
                  <a:pos x="59" y="38"/>
                </a:cxn>
                <a:cxn ang="0">
                  <a:pos x="62" y="30"/>
                </a:cxn>
              </a:cxnLst>
              <a:rect l="0" t="0" r="r" b="b"/>
              <a:pathLst>
                <a:path w="69" h="95">
                  <a:moveTo>
                    <a:pt x="62" y="30"/>
                  </a:moveTo>
                  <a:lnTo>
                    <a:pt x="56" y="30"/>
                  </a:lnTo>
                  <a:lnTo>
                    <a:pt x="44" y="30"/>
                  </a:lnTo>
                  <a:lnTo>
                    <a:pt x="35" y="26"/>
                  </a:lnTo>
                  <a:lnTo>
                    <a:pt x="31" y="23"/>
                  </a:lnTo>
                  <a:lnTo>
                    <a:pt x="32" y="21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5" y="12"/>
                  </a:lnTo>
                  <a:lnTo>
                    <a:pt x="30" y="7"/>
                  </a:lnTo>
                  <a:lnTo>
                    <a:pt x="22" y="0"/>
                  </a:lnTo>
                  <a:lnTo>
                    <a:pt x="20" y="5"/>
                  </a:lnTo>
                  <a:lnTo>
                    <a:pt x="14" y="10"/>
                  </a:lnTo>
                  <a:lnTo>
                    <a:pt x="8" y="14"/>
                  </a:lnTo>
                  <a:lnTo>
                    <a:pt x="4" y="21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7" y="42"/>
                  </a:lnTo>
                  <a:lnTo>
                    <a:pt x="12" y="44"/>
                  </a:lnTo>
                  <a:lnTo>
                    <a:pt x="15" y="46"/>
                  </a:lnTo>
                  <a:lnTo>
                    <a:pt x="20" y="48"/>
                  </a:lnTo>
                  <a:lnTo>
                    <a:pt x="22" y="53"/>
                  </a:lnTo>
                  <a:lnTo>
                    <a:pt x="22" y="62"/>
                  </a:lnTo>
                  <a:lnTo>
                    <a:pt x="21" y="72"/>
                  </a:lnTo>
                  <a:lnTo>
                    <a:pt x="21" y="78"/>
                  </a:lnTo>
                  <a:lnTo>
                    <a:pt x="22" y="84"/>
                  </a:lnTo>
                  <a:lnTo>
                    <a:pt x="24" y="88"/>
                  </a:lnTo>
                  <a:lnTo>
                    <a:pt x="33" y="93"/>
                  </a:lnTo>
                  <a:lnTo>
                    <a:pt x="39" y="94"/>
                  </a:lnTo>
                  <a:lnTo>
                    <a:pt x="42" y="94"/>
                  </a:lnTo>
                  <a:lnTo>
                    <a:pt x="44" y="92"/>
                  </a:lnTo>
                  <a:lnTo>
                    <a:pt x="49" y="89"/>
                  </a:lnTo>
                  <a:lnTo>
                    <a:pt x="52" y="88"/>
                  </a:lnTo>
                  <a:lnTo>
                    <a:pt x="64" y="89"/>
                  </a:lnTo>
                  <a:lnTo>
                    <a:pt x="68" y="88"/>
                  </a:lnTo>
                  <a:lnTo>
                    <a:pt x="65" y="85"/>
                  </a:lnTo>
                  <a:lnTo>
                    <a:pt x="59" y="80"/>
                  </a:lnTo>
                  <a:lnTo>
                    <a:pt x="53" y="72"/>
                  </a:lnTo>
                  <a:lnTo>
                    <a:pt x="48" y="64"/>
                  </a:lnTo>
                  <a:lnTo>
                    <a:pt x="47" y="59"/>
                  </a:lnTo>
                  <a:lnTo>
                    <a:pt x="48" y="53"/>
                  </a:lnTo>
                  <a:lnTo>
                    <a:pt x="53" y="48"/>
                  </a:lnTo>
                  <a:lnTo>
                    <a:pt x="59" y="38"/>
                  </a:lnTo>
                  <a:lnTo>
                    <a:pt x="62" y="30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652" name="Freeform 1356"/>
            <p:cNvSpPr>
              <a:spLocks/>
            </p:cNvSpPr>
            <p:nvPr userDrawn="1"/>
          </p:nvSpPr>
          <p:spPr bwMode="auto">
            <a:xfrm>
              <a:off x="4765" y="2690"/>
              <a:ext cx="48" cy="59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0" y="1"/>
                </a:cxn>
                <a:cxn ang="0">
                  <a:pos x="36" y="3"/>
                </a:cxn>
                <a:cxn ang="0">
                  <a:pos x="30" y="0"/>
                </a:cxn>
                <a:cxn ang="0">
                  <a:pos x="20" y="1"/>
                </a:cxn>
                <a:cxn ang="0">
                  <a:pos x="15" y="0"/>
                </a:cxn>
                <a:cxn ang="0">
                  <a:pos x="12" y="8"/>
                </a:cxn>
                <a:cxn ang="0">
                  <a:pos x="6" y="18"/>
                </a:cxn>
                <a:cxn ang="0">
                  <a:pos x="1" y="23"/>
                </a:cxn>
                <a:cxn ang="0">
                  <a:pos x="0" y="29"/>
                </a:cxn>
                <a:cxn ang="0">
                  <a:pos x="1" y="34"/>
                </a:cxn>
                <a:cxn ang="0">
                  <a:pos x="6" y="42"/>
                </a:cxn>
                <a:cxn ang="0">
                  <a:pos x="12" y="50"/>
                </a:cxn>
                <a:cxn ang="0">
                  <a:pos x="18" y="55"/>
                </a:cxn>
                <a:cxn ang="0">
                  <a:pos x="21" y="58"/>
                </a:cxn>
                <a:cxn ang="0">
                  <a:pos x="24" y="54"/>
                </a:cxn>
                <a:cxn ang="0">
                  <a:pos x="27" y="52"/>
                </a:cxn>
                <a:cxn ang="0">
                  <a:pos x="31" y="50"/>
                </a:cxn>
                <a:cxn ang="0">
                  <a:pos x="35" y="50"/>
                </a:cxn>
                <a:cxn ang="0">
                  <a:pos x="38" y="51"/>
                </a:cxn>
                <a:cxn ang="0">
                  <a:pos x="41" y="53"/>
                </a:cxn>
                <a:cxn ang="0">
                  <a:pos x="45" y="46"/>
                </a:cxn>
                <a:cxn ang="0">
                  <a:pos x="46" y="43"/>
                </a:cxn>
                <a:cxn ang="0">
                  <a:pos x="47" y="37"/>
                </a:cxn>
                <a:cxn ang="0">
                  <a:pos x="47" y="34"/>
                </a:cxn>
                <a:cxn ang="0">
                  <a:pos x="47" y="29"/>
                </a:cxn>
                <a:cxn ang="0">
                  <a:pos x="45" y="26"/>
                </a:cxn>
                <a:cxn ang="0">
                  <a:pos x="43" y="22"/>
                </a:cxn>
                <a:cxn ang="0">
                  <a:pos x="43" y="17"/>
                </a:cxn>
                <a:cxn ang="0">
                  <a:pos x="44" y="12"/>
                </a:cxn>
                <a:cxn ang="0">
                  <a:pos x="47" y="7"/>
                </a:cxn>
                <a:cxn ang="0">
                  <a:pos x="47" y="3"/>
                </a:cxn>
              </a:cxnLst>
              <a:rect l="0" t="0" r="r" b="b"/>
              <a:pathLst>
                <a:path w="48" h="59">
                  <a:moveTo>
                    <a:pt x="47" y="3"/>
                  </a:moveTo>
                  <a:lnTo>
                    <a:pt x="40" y="1"/>
                  </a:lnTo>
                  <a:lnTo>
                    <a:pt x="36" y="3"/>
                  </a:lnTo>
                  <a:lnTo>
                    <a:pt x="30" y="0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12" y="8"/>
                  </a:lnTo>
                  <a:lnTo>
                    <a:pt x="6" y="18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1" y="34"/>
                  </a:lnTo>
                  <a:lnTo>
                    <a:pt x="6" y="42"/>
                  </a:lnTo>
                  <a:lnTo>
                    <a:pt x="12" y="50"/>
                  </a:lnTo>
                  <a:lnTo>
                    <a:pt x="18" y="55"/>
                  </a:lnTo>
                  <a:lnTo>
                    <a:pt x="21" y="58"/>
                  </a:lnTo>
                  <a:lnTo>
                    <a:pt x="24" y="54"/>
                  </a:lnTo>
                  <a:lnTo>
                    <a:pt x="27" y="52"/>
                  </a:lnTo>
                  <a:lnTo>
                    <a:pt x="31" y="50"/>
                  </a:lnTo>
                  <a:lnTo>
                    <a:pt x="35" y="50"/>
                  </a:lnTo>
                  <a:lnTo>
                    <a:pt x="38" y="51"/>
                  </a:lnTo>
                  <a:lnTo>
                    <a:pt x="41" y="53"/>
                  </a:lnTo>
                  <a:lnTo>
                    <a:pt x="45" y="46"/>
                  </a:lnTo>
                  <a:lnTo>
                    <a:pt x="46" y="43"/>
                  </a:lnTo>
                  <a:lnTo>
                    <a:pt x="47" y="37"/>
                  </a:lnTo>
                  <a:lnTo>
                    <a:pt x="47" y="34"/>
                  </a:lnTo>
                  <a:lnTo>
                    <a:pt x="47" y="29"/>
                  </a:lnTo>
                  <a:lnTo>
                    <a:pt x="45" y="26"/>
                  </a:lnTo>
                  <a:lnTo>
                    <a:pt x="43" y="22"/>
                  </a:lnTo>
                  <a:lnTo>
                    <a:pt x="43" y="17"/>
                  </a:lnTo>
                  <a:lnTo>
                    <a:pt x="44" y="12"/>
                  </a:lnTo>
                  <a:lnTo>
                    <a:pt x="47" y="7"/>
                  </a:lnTo>
                  <a:lnTo>
                    <a:pt x="47" y="3"/>
                  </a:lnTo>
                </a:path>
              </a:pathLst>
            </a:custGeom>
            <a:gradFill rotWithShape="0">
              <a:gsLst>
                <a:gs pos="0">
                  <a:srgbClr val="EFF1EB"/>
                </a:gs>
                <a:gs pos="50000">
                  <a:srgbClr val="EFF1EB">
                    <a:gamma/>
                    <a:tint val="53725"/>
                    <a:invGamma/>
                  </a:srgbClr>
                </a:gs>
                <a:gs pos="100000">
                  <a:srgbClr val="EFF1EB"/>
                </a:gs>
              </a:gsLst>
              <a:lin ang="5400000" scaled="1"/>
            </a:gradFill>
            <a:ln w="9525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6653" name="Line 1357"/>
          <p:cNvSpPr>
            <a:spLocks noChangeShapeType="1"/>
          </p:cNvSpPr>
          <p:nvPr/>
        </p:nvSpPr>
        <p:spPr bwMode="auto">
          <a:xfrm flipH="1" flipV="1">
            <a:off x="2260600" y="3198813"/>
            <a:ext cx="11113" cy="1587"/>
          </a:xfrm>
          <a:prstGeom prst="line">
            <a:avLst/>
          </a:prstGeom>
          <a:noFill/>
          <a:ln w="9525" cap="rnd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lnSpc>
                <a:spcPct val="65000"/>
              </a:lnSpc>
              <a:spcBef>
                <a:spcPct val="50000"/>
              </a:spcBef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654" name="Line 1358"/>
          <p:cNvSpPr>
            <a:spLocks noChangeShapeType="1"/>
          </p:cNvSpPr>
          <p:nvPr/>
        </p:nvSpPr>
        <p:spPr bwMode="auto">
          <a:xfrm flipV="1">
            <a:off x="4035425" y="3276600"/>
            <a:ext cx="0" cy="1588"/>
          </a:xfrm>
          <a:prstGeom prst="line">
            <a:avLst/>
          </a:prstGeom>
          <a:noFill/>
          <a:ln w="9525" cap="rnd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lnSpc>
                <a:spcPct val="65000"/>
              </a:lnSpc>
              <a:spcBef>
                <a:spcPct val="50000"/>
              </a:spcBef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655" name="Line 1359"/>
          <p:cNvSpPr>
            <a:spLocks noChangeShapeType="1"/>
          </p:cNvSpPr>
          <p:nvPr/>
        </p:nvSpPr>
        <p:spPr bwMode="auto">
          <a:xfrm flipH="1" flipV="1">
            <a:off x="2260600" y="3140075"/>
            <a:ext cx="11113" cy="3175"/>
          </a:xfrm>
          <a:prstGeom prst="line">
            <a:avLst/>
          </a:prstGeom>
          <a:noFill/>
          <a:ln w="9525" cap="rnd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lnSpc>
                <a:spcPct val="65000"/>
              </a:lnSpc>
              <a:spcBef>
                <a:spcPct val="50000"/>
              </a:spcBef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656" name="Line 1360"/>
          <p:cNvSpPr>
            <a:spLocks noChangeShapeType="1"/>
          </p:cNvSpPr>
          <p:nvPr/>
        </p:nvSpPr>
        <p:spPr bwMode="auto">
          <a:xfrm flipV="1">
            <a:off x="4035425" y="3219450"/>
            <a:ext cx="0" cy="0"/>
          </a:xfrm>
          <a:prstGeom prst="line">
            <a:avLst/>
          </a:prstGeom>
          <a:noFill/>
          <a:ln w="9525" cap="rnd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lnSpc>
                <a:spcPct val="65000"/>
              </a:lnSpc>
              <a:spcBef>
                <a:spcPct val="50000"/>
              </a:spcBef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657" name="Oval 1361"/>
          <p:cNvSpPr>
            <a:spLocks noChangeArrowheads="1"/>
          </p:cNvSpPr>
          <p:nvPr/>
        </p:nvSpPr>
        <p:spPr bwMode="auto">
          <a:xfrm flipH="1" flipV="1">
            <a:off x="1868488" y="3397250"/>
            <a:ext cx="6350" cy="4763"/>
          </a:xfrm>
          <a:prstGeom prst="ellipse">
            <a:avLst/>
          </a:prstGeom>
          <a:solidFill>
            <a:srgbClr val="F1F5F1"/>
          </a:solidFill>
          <a:ln w="9525" cap="rnd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lnSpc>
                <a:spcPct val="65000"/>
              </a:lnSpc>
              <a:spcBef>
                <a:spcPct val="50000"/>
              </a:spcBef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658" name="Text Box 1362"/>
          <p:cNvSpPr txBox="1">
            <a:spLocks noChangeArrowheads="1"/>
          </p:cNvSpPr>
          <p:nvPr/>
        </p:nvSpPr>
        <p:spPr bwMode="auto">
          <a:xfrm>
            <a:off x="8834438" y="6567488"/>
            <a:ext cx="11271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96" tIns="45697" rIns="91396" bIns="45697">
            <a:spAutoFit/>
          </a:bodyPr>
          <a:lstStyle/>
          <a:p>
            <a:pPr>
              <a:defRPr/>
            </a:pPr>
            <a:r>
              <a:rPr lang="en-US" altLang="ko-KR" sz="1200" i="0">
                <a:solidFill>
                  <a:schemeClr val="bg1"/>
                </a:solidFill>
                <a:latin typeface="Arial" charset="0"/>
                <a:ea typeface="굴림" pitchFamily="50" charset="-127"/>
              </a:rPr>
              <a:t>( Page - </a:t>
            </a:r>
            <a:fld id="{E8355D3B-8A07-415C-8C7E-CD550F74DBDF}" type="slidenum">
              <a:rPr lang="en-US" altLang="ko-KR" sz="1200" i="0">
                <a:solidFill>
                  <a:schemeClr val="bg1"/>
                </a:solidFill>
                <a:latin typeface="Arial" charset="0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 sz="1200" i="0">
                <a:solidFill>
                  <a:schemeClr val="bg1"/>
                </a:solidFill>
                <a:latin typeface="Arial" charset="0"/>
                <a:ea typeface="굴림" pitchFamily="50" charset="-127"/>
              </a:rPr>
              <a:t>)</a:t>
            </a:r>
          </a:p>
        </p:txBody>
      </p:sp>
      <p:pic>
        <p:nvPicPr>
          <p:cNvPr id="269" name="Picture 12" descr="D:\각회사 로고\가랑-회사로고\PMKO(jpg).jpg"/>
          <p:cNvPicPr>
            <a:picLocks noChangeAspect="1" noChangeArrowheads="1"/>
          </p:cNvPicPr>
          <p:nvPr/>
        </p:nvPicPr>
        <p:blipFill>
          <a:blip r:embed="rId14" cstate="print"/>
          <a:srcRect r="24249"/>
          <a:stretch>
            <a:fillRect/>
          </a:stretch>
        </p:blipFill>
        <p:spPr bwMode="auto">
          <a:xfrm>
            <a:off x="95216" y="6597247"/>
            <a:ext cx="703263" cy="26077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49" r:id="rId12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39825" indent="-225425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6"/>
          <p:cNvSpPr txBox="1">
            <a:spLocks noChangeArrowheads="1"/>
          </p:cNvSpPr>
          <p:nvPr/>
        </p:nvSpPr>
        <p:spPr bwMode="auto">
          <a:xfrm>
            <a:off x="4024305" y="3547773"/>
            <a:ext cx="1576766" cy="338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7" tIns="45702" rIns="91407" bIns="45702">
            <a:spAutoFit/>
          </a:bodyPr>
          <a:lstStyle/>
          <a:p>
            <a:pPr algn="ctr"/>
            <a:r>
              <a:rPr lang="en-US" altLang="ko-KR" sz="1600" i="0" dirty="0" smtClean="0">
                <a:solidFill>
                  <a:schemeClr val="tx1"/>
                </a:solidFill>
              </a:rPr>
              <a:t>2019.  4.</a:t>
            </a:r>
            <a:endParaRPr lang="en-US" altLang="ko-KR" sz="1600" i="0" dirty="0">
              <a:solidFill>
                <a:schemeClr val="tx1"/>
              </a:solidFill>
            </a:endParaRPr>
          </a:p>
        </p:txBody>
      </p:sp>
      <p:grpSp>
        <p:nvGrpSpPr>
          <p:cNvPr id="2053" name="Group 30"/>
          <p:cNvGrpSpPr>
            <a:grpSpLocks/>
          </p:cNvGrpSpPr>
          <p:nvPr/>
        </p:nvGrpSpPr>
        <p:grpSpPr bwMode="auto">
          <a:xfrm>
            <a:off x="636224" y="1373299"/>
            <a:ext cx="8352927" cy="936104"/>
            <a:chOff x="943" y="890"/>
            <a:chExt cx="4354" cy="486"/>
          </a:xfrm>
        </p:grpSpPr>
        <p:sp>
          <p:nvSpPr>
            <p:cNvPr id="194591" name="Rectangle 31"/>
            <p:cNvSpPr>
              <a:spLocks noChangeArrowheads="1"/>
            </p:cNvSpPr>
            <p:nvPr/>
          </p:nvSpPr>
          <p:spPr bwMode="auto">
            <a:xfrm>
              <a:off x="943" y="936"/>
              <a:ext cx="4354" cy="373"/>
            </a:xfrm>
            <a:prstGeom prst="rect">
              <a:avLst/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ko-KR" sz="3600" i="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Y바다M" pitchFamily="18" charset="-127"/>
                  <a:ea typeface="HY바다M" pitchFamily="18" charset="-127"/>
                </a:rPr>
                <a:t>CROWN HOTEL</a:t>
              </a:r>
            </a:p>
          </p:txBody>
        </p:sp>
        <p:grpSp>
          <p:nvGrpSpPr>
            <p:cNvPr id="2056" name="Group 32"/>
            <p:cNvGrpSpPr>
              <a:grpSpLocks/>
            </p:cNvGrpSpPr>
            <p:nvPr/>
          </p:nvGrpSpPr>
          <p:grpSpPr bwMode="auto">
            <a:xfrm>
              <a:off x="943" y="890"/>
              <a:ext cx="4354" cy="486"/>
              <a:chOff x="943" y="890"/>
              <a:chExt cx="4354" cy="486"/>
            </a:xfrm>
          </p:grpSpPr>
          <p:sp>
            <p:nvSpPr>
              <p:cNvPr id="194593" name="Line 33"/>
              <p:cNvSpPr>
                <a:spLocks noChangeShapeType="1"/>
              </p:cNvSpPr>
              <p:nvPr/>
            </p:nvSpPr>
            <p:spPr bwMode="auto">
              <a:xfrm>
                <a:off x="943" y="890"/>
                <a:ext cx="4354" cy="0"/>
              </a:xfrm>
              <a:prstGeom prst="line">
                <a:avLst/>
              </a:prstGeom>
              <a:noFill/>
              <a:ln w="47625" cmpd="thickThin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algn="ctr">
                  <a:lnSpc>
                    <a:spcPct val="65000"/>
                  </a:lnSpc>
                  <a:spcBef>
                    <a:spcPct val="50000"/>
                  </a:spcBef>
                  <a:defRPr/>
                </a:pPr>
                <a:endParaRPr lang="ko-KR" altLang="en-US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4594" name="Line 34"/>
              <p:cNvSpPr>
                <a:spLocks noChangeShapeType="1"/>
              </p:cNvSpPr>
              <p:nvPr/>
            </p:nvSpPr>
            <p:spPr bwMode="auto">
              <a:xfrm>
                <a:off x="943" y="1376"/>
                <a:ext cx="4354" cy="0"/>
              </a:xfrm>
              <a:prstGeom prst="line">
                <a:avLst/>
              </a:prstGeom>
              <a:noFill/>
              <a:ln w="47625" cmpd="thinThick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algn="ctr">
                  <a:lnSpc>
                    <a:spcPct val="65000"/>
                  </a:lnSpc>
                  <a:spcBef>
                    <a:spcPct val="50000"/>
                  </a:spcBef>
                  <a:defRPr/>
                </a:pPr>
                <a:endParaRPr lang="ko-KR" altLang="en-US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054" name="Rectangle 63"/>
          <p:cNvSpPr>
            <a:spLocks noChangeArrowheads="1"/>
          </p:cNvSpPr>
          <p:nvPr/>
        </p:nvSpPr>
        <p:spPr bwMode="auto">
          <a:xfrm>
            <a:off x="256929" y="404664"/>
            <a:ext cx="9649071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endParaRPr lang="en-US" altLang="ko-KR" sz="1400" i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Khách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sạn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Crown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kinh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doanh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với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mục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tiêu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là,tối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đa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hóa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sự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hài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lòng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của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khách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hàng.Giá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trị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của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doanh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nghiệp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là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phát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triển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thành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một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công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ty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dịch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vụ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tiêu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biểu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của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Bắc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600" i="0" dirty="0" err="1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Ninh</a:t>
            </a:r>
            <a:r>
              <a:rPr lang="en-US" altLang="ko-KR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ko-KR" altLang="en-US" sz="1600" i="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endParaRPr lang="en-US" altLang="ko-KR" sz="1600" i="0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01" y="4869160"/>
            <a:ext cx="1695987" cy="8640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98128" y="620688"/>
            <a:ext cx="3230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>
                <a:solidFill>
                  <a:schemeClr val="tx1"/>
                </a:solidFill>
              </a:rPr>
              <a:t>◆ </a:t>
            </a:r>
            <a:r>
              <a:rPr lang="en-US" altLang="ko-KR" sz="1800" dirty="0" smtClean="0">
                <a:solidFill>
                  <a:schemeClr val="accent6"/>
                </a:solidFill>
              </a:rPr>
              <a:t>STANDAD</a:t>
            </a:r>
            <a:r>
              <a:rPr lang="en-US" altLang="ko-KR" sz="1800" dirty="0" smtClean="0">
                <a:solidFill>
                  <a:srgbClr val="FF0000"/>
                </a:solidFill>
              </a:rPr>
              <a:t>(115</a:t>
            </a:r>
            <a:r>
              <a:rPr lang="ko-KR" altLang="en-US" sz="1800" dirty="0" smtClean="0">
                <a:solidFill>
                  <a:srgbClr val="FF0000"/>
                </a:solidFill>
              </a:rPr>
              <a:t>객실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ko-KR" altLang="en-US" sz="1800" dirty="0" smtClean="0">
                <a:solidFill>
                  <a:schemeClr val="tx1"/>
                </a:solidFill>
              </a:rPr>
              <a:t>안내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2920" y="867981"/>
            <a:ext cx="142106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kern="0" dirty="0" smtClean="0">
                <a:latin typeface="HY크리스탈M" pitchFamily="18" charset="-127"/>
                <a:ea typeface="HY크리스탈M" pitchFamily="18" charset="-127"/>
              </a:rPr>
              <a:t>STANDAD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304928" y="1268763"/>
            <a:ext cx="1272016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329"/>
          <p:cNvSpPr>
            <a:spLocks noChangeArrowheads="1"/>
          </p:cNvSpPr>
          <p:nvPr/>
        </p:nvSpPr>
        <p:spPr bwMode="auto">
          <a:xfrm>
            <a:off x="1496616" y="162880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상품안</a:t>
            </a:r>
            <a:r>
              <a:rPr lang="ko-KR" altLang="en-US" sz="1200" dirty="0">
                <a:solidFill>
                  <a:schemeClr val="tx1"/>
                </a:solidFill>
              </a:rPr>
              <a:t>내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31024"/>
              </p:ext>
            </p:extLst>
          </p:nvPr>
        </p:nvGraphicFramePr>
        <p:xfrm>
          <a:off x="811913" y="1412776"/>
          <a:ext cx="806489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8512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b="1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b="1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Giá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số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 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휴먼명조"/>
                          <a:cs typeface="+mn-cs"/>
                        </a:rPr>
                        <a:t>đ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950,000 / $ 42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ㆍ1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Dịch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vụ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ưu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đãi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ăn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sáng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,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giặt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là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Wi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-Fi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ㆍXem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kênh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truyền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hình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Quốc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Thiết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ㆍHai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giường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đôi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(1,400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2,000)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ㆍBàn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ghế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(2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42 inch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nhà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vệ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sinh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ectangle 329"/>
          <p:cNvSpPr>
            <a:spLocks noChangeArrowheads="1"/>
          </p:cNvSpPr>
          <p:nvPr/>
        </p:nvSpPr>
        <p:spPr bwMode="auto">
          <a:xfrm>
            <a:off x="5437965" y="162863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멋쟁이 용구\Desktop\잡동사니\강용구\가. 자료\2. 사진\Standard\DSC_06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1" y="2060107"/>
            <a:ext cx="2592949" cy="18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멋쟁이 용구\Desktop\잡동사니\강용구\가. 자료\2. 사진\Standard\DSC_06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5" y="2060107"/>
            <a:ext cx="2574177" cy="18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멋쟁이 용구\Desktop\잡동사니\강용구\가. 자료\2. 사진\Standard\DSC_06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5" y="4093496"/>
            <a:ext cx="2575704" cy="17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멋쟁이 용구\Desktop\잡동사니\강용구\가. 자료\2. 사진\Standard\s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1" y="4093496"/>
            <a:ext cx="2574177" cy="17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29"/>
          <p:cNvSpPr>
            <a:spLocks noChangeArrowheads="1"/>
          </p:cNvSpPr>
          <p:nvPr/>
        </p:nvSpPr>
        <p:spPr bwMode="auto">
          <a:xfrm>
            <a:off x="1238596" y="1600475"/>
            <a:ext cx="1748883" cy="375396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Giới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thiệu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8" y="6021288"/>
            <a:ext cx="967800" cy="547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60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3388"/>
              </p:ext>
            </p:extLst>
          </p:nvPr>
        </p:nvGraphicFramePr>
        <p:xfrm>
          <a:off x="811913" y="1412776"/>
          <a:ext cx="806489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8512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Giá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số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 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휴먼명조"/>
                          <a:cs typeface="+mn-cs"/>
                        </a:rPr>
                        <a:t>đ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750,000 / $ 33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ㆍ1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Dịch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vụ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ưu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đãi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ăn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sáng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,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giặt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là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Wi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-Fi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ㆍXem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kênh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truyền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hình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Quốc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Thiết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ㆍHai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giường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đôi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(1,400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2,000)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ㆍBàn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ghế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(2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42 inch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nhà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vệ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sinh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98128" y="620688"/>
            <a:ext cx="3230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>
                <a:solidFill>
                  <a:schemeClr val="tx1"/>
                </a:solidFill>
              </a:rPr>
              <a:t>◆ </a:t>
            </a:r>
            <a:r>
              <a:rPr lang="en-US" altLang="ko-KR" sz="1800" dirty="0" smtClean="0">
                <a:solidFill>
                  <a:schemeClr val="accent6"/>
                </a:solidFill>
              </a:rPr>
              <a:t>SOFT</a:t>
            </a:r>
            <a:r>
              <a:rPr lang="en-US" altLang="ko-KR" sz="1800" dirty="0" smtClean="0">
                <a:solidFill>
                  <a:srgbClr val="FF0000"/>
                </a:solidFill>
              </a:rPr>
              <a:t>(50</a:t>
            </a:r>
            <a:r>
              <a:rPr lang="ko-KR" altLang="en-US" sz="1800" dirty="0" smtClean="0">
                <a:solidFill>
                  <a:srgbClr val="FF0000"/>
                </a:solidFill>
              </a:rPr>
              <a:t>객실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ko-KR" altLang="en-US" sz="1800" dirty="0" smtClean="0">
                <a:solidFill>
                  <a:schemeClr val="tx1"/>
                </a:solidFill>
              </a:rPr>
              <a:t>안내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952" y="867981"/>
            <a:ext cx="9170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kern="0" dirty="0" smtClean="0">
                <a:latin typeface="HY크리스탈M" pitchFamily="18" charset="-127"/>
                <a:ea typeface="HY크리스탈M" pitchFamily="18" charset="-127"/>
              </a:rPr>
              <a:t>SOFT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664968" y="1268763"/>
            <a:ext cx="648072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329"/>
          <p:cNvSpPr>
            <a:spLocks noChangeArrowheads="1"/>
          </p:cNvSpPr>
          <p:nvPr/>
        </p:nvSpPr>
        <p:spPr bwMode="auto">
          <a:xfrm>
            <a:off x="1496616" y="162880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상품안</a:t>
            </a:r>
            <a:r>
              <a:rPr lang="ko-KR" altLang="en-US" sz="12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11" name="Rectangle 329"/>
          <p:cNvSpPr>
            <a:spLocks noChangeArrowheads="1"/>
          </p:cNvSpPr>
          <p:nvPr/>
        </p:nvSpPr>
        <p:spPr bwMode="auto">
          <a:xfrm>
            <a:off x="5437965" y="162863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멋쟁이 용구\Desktop\잡동사니\강용구\가. 자료\2. 사진\soft\sof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1" y="2060107"/>
            <a:ext cx="2574177" cy="18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멋쟁이 용구\Desktop\잡동사니\강용구\가. 자료\2. 사진\soft\soft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44" y="4089886"/>
            <a:ext cx="2573871" cy="177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멋쟁이 용구\Desktop\잡동사니\강용구\가. 자료\2. 사진\soft\soft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5" y="4096680"/>
            <a:ext cx="2574177" cy="176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55" y="2055674"/>
            <a:ext cx="2574176" cy="1872089"/>
          </a:xfrm>
          <a:prstGeom prst="rect">
            <a:avLst/>
          </a:prstGeom>
        </p:spPr>
      </p:pic>
      <p:sp>
        <p:nvSpPr>
          <p:cNvPr id="14" name="Rectangle 329"/>
          <p:cNvSpPr>
            <a:spLocks noChangeArrowheads="1"/>
          </p:cNvSpPr>
          <p:nvPr/>
        </p:nvSpPr>
        <p:spPr bwMode="auto">
          <a:xfrm>
            <a:off x="1353020" y="1628629"/>
            <a:ext cx="1574748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Giới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thiệu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" y="6021288"/>
            <a:ext cx="967800" cy="547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92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4389" y="554898"/>
            <a:ext cx="6399088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" indent="-85725" defTabSz="957263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altLang="ko-KR" sz="1800" dirty="0" smtClean="0">
                <a:solidFill>
                  <a:schemeClr val="tx1"/>
                </a:solidFill>
              </a:rPr>
              <a:t>◆</a:t>
            </a:r>
            <a:r>
              <a:rPr lang="en-US" altLang="ko-KR" sz="1600" dirty="0" smtClean="0">
                <a:solidFill>
                  <a:schemeClr val="tx1"/>
                </a:solidFill>
              </a:rPr>
              <a:t>3.Hướng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dẫn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bản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đồ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khu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vực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xung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quanh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952" y="867981"/>
            <a:ext cx="9170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HY크리스탈M" pitchFamily="18" charset="-127"/>
                <a:ea typeface="HY크리스탈M" pitchFamily="18" charset="-127"/>
              </a:rPr>
              <a:t>Bản</a:t>
            </a:r>
            <a:r>
              <a:rPr kumimoji="0" lang="en-US" altLang="ko-K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HY크리스탈M" pitchFamily="18" charset="-127"/>
                <a:ea typeface="HY크리스탈M" pitchFamily="18" charset="-127"/>
              </a:rPr>
              <a:t> </a:t>
            </a:r>
            <a:r>
              <a:rPr kumimoji="0" lang="en-US" altLang="ko-K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Y크리스탈M" pitchFamily="18" charset="-127"/>
                <a:ea typeface="HY크리스탈M" pitchFamily="18" charset="-127"/>
              </a:rPr>
              <a:t>đồ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664968" y="1268763"/>
            <a:ext cx="648072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1399331"/>
            <a:ext cx="8136904" cy="339782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43752"/>
              </p:ext>
            </p:extLst>
          </p:nvPr>
        </p:nvGraphicFramePr>
        <p:xfrm>
          <a:off x="776537" y="1412776"/>
          <a:ext cx="8136904" cy="4643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6904">
                  <a:extLst>
                    <a:ext uri="{9D8B030D-6E8A-4147-A177-3AD203B41FA5}">
                      <a16:colId xmlns:a16="http://schemas.microsoft.com/office/drawing/2014/main" xmlns="" val="19715839"/>
                    </a:ext>
                  </a:extLst>
                </a:gridCol>
              </a:tblGrid>
              <a:tr h="34563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7689024"/>
                  </a:ext>
                </a:extLst>
              </a:tr>
              <a:tr h="1186754">
                <a:tc>
                  <a:txBody>
                    <a:bodyPr/>
                    <a:lstStyle/>
                    <a:p>
                      <a:pPr latinLnBrk="1"/>
                      <a:endParaRPr lang="ko-KR" altLang="en-US" sz="1500" b="0" dirty="0">
                        <a:ea typeface="휴먼명조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6609445"/>
                  </a:ext>
                </a:extLst>
              </a:tr>
            </a:tbl>
          </a:graphicData>
        </a:graphic>
      </p:graphicFrame>
      <p:graphicFrame>
        <p:nvGraphicFramePr>
          <p:cNvPr id="10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80335"/>
              </p:ext>
            </p:extLst>
          </p:nvPr>
        </p:nvGraphicFramePr>
        <p:xfrm>
          <a:off x="703161" y="4882872"/>
          <a:ext cx="8354295" cy="109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859">
                  <a:extLst>
                    <a:ext uri="{9D8B030D-6E8A-4147-A177-3AD203B41FA5}">
                      <a16:colId xmlns:a16="http://schemas.microsoft.com/office/drawing/2014/main" xmlns="" val="953406831"/>
                    </a:ext>
                  </a:extLst>
                </a:gridCol>
                <a:gridCol w="1670859">
                  <a:extLst>
                    <a:ext uri="{9D8B030D-6E8A-4147-A177-3AD203B41FA5}">
                      <a16:colId xmlns:a16="http://schemas.microsoft.com/office/drawing/2014/main" xmlns="" val="1609479626"/>
                    </a:ext>
                  </a:extLst>
                </a:gridCol>
                <a:gridCol w="1670859">
                  <a:extLst>
                    <a:ext uri="{9D8B030D-6E8A-4147-A177-3AD203B41FA5}">
                      <a16:colId xmlns:a16="http://schemas.microsoft.com/office/drawing/2014/main" xmlns="" val="2067216634"/>
                    </a:ext>
                  </a:extLst>
                </a:gridCol>
                <a:gridCol w="1829550">
                  <a:extLst>
                    <a:ext uri="{9D8B030D-6E8A-4147-A177-3AD203B41FA5}">
                      <a16:colId xmlns:a16="http://schemas.microsoft.com/office/drawing/2014/main" xmlns="" val="1723221109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3968036083"/>
                    </a:ext>
                  </a:extLst>
                </a:gridCol>
              </a:tblGrid>
              <a:tr h="202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★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Khách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sạn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Crown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◆ 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Cột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đồng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hồ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←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Ngã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6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→ 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Sân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luyện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đánh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goft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↙ 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Chợ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9768203"/>
                  </a:ext>
                </a:extLst>
              </a:tr>
              <a:tr h="157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① 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Hiệu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thuốc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②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:  K-mark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③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: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Cửa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hàng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24h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④ :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Quán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đẹp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trai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⑤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: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gentalman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7166861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⑥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: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Siêu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thị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dabaco</a:t>
                      </a:r>
                      <a:endParaRPr lang="ko-KR" altLang="en-US" sz="1200" b="0" dirty="0" err="1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⑦ : Korea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masage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⑧ : Seoul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masage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⑨ kung karaoke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⑩ : ALIBABAR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7430990"/>
                  </a:ext>
                </a:extLst>
              </a:tr>
              <a:tr h="202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⑪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: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Nhà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hàng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don cook </a:t>
                      </a:r>
                      <a:endParaRPr lang="ko-KR" altLang="en-US" sz="1200" b="0" baseline="0" dirty="0" err="1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⑬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K-mark mini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⑭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: 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Nhà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hàng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2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anh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em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415929"/>
                  </a:ext>
                </a:extLst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2" y="6117049"/>
            <a:ext cx="895791" cy="418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7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0932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1112" y="5085184"/>
            <a:ext cx="7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2" y="1126384"/>
            <a:ext cx="8190476" cy="189206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" y="6124470"/>
            <a:ext cx="967800" cy="4320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54900"/>
              </p:ext>
            </p:extLst>
          </p:nvPr>
        </p:nvGraphicFramePr>
        <p:xfrm>
          <a:off x="200472" y="1484784"/>
          <a:ext cx="9073010" cy="109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602">
                  <a:extLst>
                    <a:ext uri="{9D8B030D-6E8A-4147-A177-3AD203B41FA5}">
                      <a16:colId xmlns:a16="http://schemas.microsoft.com/office/drawing/2014/main" xmlns="" val="953406831"/>
                    </a:ext>
                  </a:extLst>
                </a:gridCol>
                <a:gridCol w="1814602">
                  <a:extLst>
                    <a:ext uri="{9D8B030D-6E8A-4147-A177-3AD203B41FA5}">
                      <a16:colId xmlns:a16="http://schemas.microsoft.com/office/drawing/2014/main" xmlns="" val="1609479626"/>
                    </a:ext>
                  </a:extLst>
                </a:gridCol>
                <a:gridCol w="3067540">
                  <a:extLst>
                    <a:ext uri="{9D8B030D-6E8A-4147-A177-3AD203B41FA5}">
                      <a16:colId xmlns:a16="http://schemas.microsoft.com/office/drawing/2014/main" xmlns="" val="206721663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1723221109"/>
                    </a:ext>
                  </a:extLst>
                </a:gridCol>
                <a:gridCol w="936106">
                  <a:extLst>
                    <a:ext uri="{9D8B030D-6E8A-4147-A177-3AD203B41FA5}">
                      <a16:colId xmlns:a16="http://schemas.microsoft.com/office/drawing/2014/main" xmlns="" val="3968036083"/>
                    </a:ext>
                  </a:extLst>
                </a:gridCol>
              </a:tblGrid>
              <a:tr h="2025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9768203"/>
                  </a:ext>
                </a:extLst>
              </a:tr>
              <a:tr h="157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LIÊN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 HỆ LỄ TÂN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02223989995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KOREAN.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MR ,JUNG DAE BONG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0978771253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7166861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 err="1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02223989995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VIETNAM. MR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VŨ TRUNG ĐẠI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lt"/>
                          <a:ea typeface="휴먼명조"/>
                        </a:rPr>
                        <a:t>0964704993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7430990"/>
                  </a:ext>
                </a:extLst>
              </a:tr>
              <a:tr h="202523">
                <a:tc>
                  <a:txBody>
                    <a:bodyPr/>
                    <a:lstStyle/>
                    <a:p>
                      <a:pPr latinLnBrk="1"/>
                      <a:endParaRPr lang="ko-KR" altLang="en-US" sz="1100" b="0" baseline="0" dirty="0" err="1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j-lt"/>
                        <a:ea typeface="휴먼명조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415929"/>
                  </a:ext>
                </a:extLst>
              </a:tr>
            </a:tbl>
          </a:graphicData>
        </a:graphic>
      </p:graphicFrame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5949280"/>
            <a:ext cx="1039808" cy="504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72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41" name="Text Box 9"/>
          <p:cNvSpPr txBox="1">
            <a:spLocks noChangeArrowheads="1"/>
          </p:cNvSpPr>
          <p:nvPr/>
        </p:nvSpPr>
        <p:spPr bwMode="auto">
          <a:xfrm>
            <a:off x="0" y="404664"/>
            <a:ext cx="421761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ko-KR" sz="3500" b="0" i="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nkGothic Lt BT" pitchFamily="34" charset="0"/>
                <a:ea typeface="HY헤드라인M" pitchFamily="18" charset="-127"/>
              </a:rPr>
              <a:t> </a:t>
            </a:r>
            <a:r>
              <a:rPr lang="en-US" altLang="ko-KR" sz="3500" b="0" i="0" dirty="0" err="1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nkGothic Lt BT" pitchFamily="34" charset="0"/>
                <a:ea typeface="HY헤드라인M" pitchFamily="18" charset="-127"/>
              </a:rPr>
              <a:t>Mục</a:t>
            </a:r>
            <a:r>
              <a:rPr lang="en-US" altLang="ko-KR" sz="3500" b="0" i="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nkGothic Lt BT" pitchFamily="34" charset="0"/>
                <a:ea typeface="HY헤드라인M" pitchFamily="18" charset="-127"/>
              </a:rPr>
              <a:t> </a:t>
            </a:r>
            <a:r>
              <a:rPr lang="en-US" altLang="ko-KR" sz="3500" b="0" i="0" dirty="0" err="1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ankGothic Lt BT" pitchFamily="34" charset="0"/>
                <a:ea typeface="HY헤드라인M" pitchFamily="18" charset="-127"/>
              </a:rPr>
              <a:t>lục</a:t>
            </a:r>
            <a:r>
              <a:rPr lang="en-US" altLang="ko-KR" b="0" i="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(Table </a:t>
            </a:r>
            <a:r>
              <a:rPr lang="en-US" altLang="ko-KR" b="0" i="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of </a:t>
            </a:r>
            <a:r>
              <a:rPr lang="en-US" altLang="ko-KR" b="0" i="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contents)</a:t>
            </a:r>
            <a:endParaRPr lang="en-US" altLang="ko-KR" b="0" i="0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75" name="Group 10"/>
          <p:cNvGrpSpPr>
            <a:grpSpLocks/>
          </p:cNvGrpSpPr>
          <p:nvPr/>
        </p:nvGrpSpPr>
        <p:grpSpPr bwMode="auto">
          <a:xfrm>
            <a:off x="0" y="982663"/>
            <a:ext cx="4232920" cy="69850"/>
            <a:chOff x="14" y="1137"/>
            <a:chExt cx="2925" cy="45"/>
          </a:xfrm>
        </p:grpSpPr>
        <p:sp>
          <p:nvSpPr>
            <p:cNvPr id="325643" name="Rectangle 11"/>
            <p:cNvSpPr>
              <a:spLocks noChangeArrowheads="1"/>
            </p:cNvSpPr>
            <p:nvPr/>
          </p:nvSpPr>
          <p:spPr bwMode="auto">
            <a:xfrm>
              <a:off x="14" y="1137"/>
              <a:ext cx="2130" cy="4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5644" name="Rectangle 12"/>
            <p:cNvSpPr>
              <a:spLocks noChangeArrowheads="1"/>
            </p:cNvSpPr>
            <p:nvPr/>
          </p:nvSpPr>
          <p:spPr bwMode="auto">
            <a:xfrm>
              <a:off x="308" y="1137"/>
              <a:ext cx="2131" cy="45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5645" name="Rectangle 13"/>
            <p:cNvSpPr>
              <a:spLocks noChangeArrowheads="1"/>
            </p:cNvSpPr>
            <p:nvPr/>
          </p:nvSpPr>
          <p:spPr bwMode="auto">
            <a:xfrm>
              <a:off x="809" y="1137"/>
              <a:ext cx="2130" cy="45"/>
            </a:xfrm>
            <a:prstGeom prst="rect">
              <a:avLst/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65000"/>
                </a:lnSpc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5647" name="Rectangle 15"/>
          <p:cNvSpPr>
            <a:spLocks noChangeArrowheads="1"/>
          </p:cNvSpPr>
          <p:nvPr/>
        </p:nvSpPr>
        <p:spPr bwMode="auto">
          <a:xfrm>
            <a:off x="706364" y="1017588"/>
            <a:ext cx="8411542" cy="5003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tIns="0" anchor="ctr"/>
          <a:lstStyle/>
          <a:p>
            <a:pPr marL="85725" indent="-85725" defTabSz="957263">
              <a:lnSpc>
                <a:spcPct val="250000"/>
              </a:lnSpc>
              <a:spcBef>
                <a:spcPct val="50000"/>
              </a:spcBef>
              <a:defRPr/>
            </a:pP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Ⅰ.Giới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thiệu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khách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sạn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và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tình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hình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hiện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tại</a:t>
            </a:r>
            <a:endParaRPr lang="en-US" altLang="ko-KR" sz="2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85725" indent="-85725" defTabSz="957263">
              <a:lnSpc>
                <a:spcPct val="250000"/>
              </a:lnSpc>
              <a:spcBef>
                <a:spcPct val="50000"/>
              </a:spcBef>
              <a:defRPr/>
            </a:pP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1.Khái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quát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và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cơ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cấu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tổ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chức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của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khách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sạn</a:t>
            </a:r>
            <a:endParaRPr lang="en-US" altLang="ko-KR" sz="2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85725" indent="-85725" defTabSz="957263">
              <a:lnSpc>
                <a:spcPct val="250000"/>
              </a:lnSpc>
              <a:spcBef>
                <a:spcPct val="50000"/>
              </a:spcBef>
              <a:defRPr/>
            </a:pP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2.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Vị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trí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khách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san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và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hướng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dẫn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1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phòng</a:t>
            </a:r>
            <a:r>
              <a:rPr lang="en-US" altLang="ko-KR" sz="21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</a:t>
            </a:r>
            <a:endParaRPr lang="en-US" altLang="ko-KR" sz="2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85725" indent="-85725" defTabSz="957263">
              <a:lnSpc>
                <a:spcPct val="250000"/>
              </a:lnSpc>
              <a:spcBef>
                <a:spcPct val="50000"/>
              </a:spcBef>
              <a:defRPr/>
            </a:pPr>
            <a:r>
              <a:rPr lang="en-US" alt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3.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Bản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đồ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hướng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dẫn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xung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quanh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tòa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nhà</a:t>
            </a:r>
            <a:endParaRPr lang="en-US" altLang="ko-KR" sz="2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5648" name="Rectangle 16"/>
          <p:cNvSpPr>
            <a:spLocks noChangeArrowheads="1"/>
          </p:cNvSpPr>
          <p:nvPr/>
        </p:nvSpPr>
        <p:spPr bwMode="auto">
          <a:xfrm>
            <a:off x="6096000" y="0"/>
            <a:ext cx="3800475" cy="10525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65000"/>
              </a:lnSpc>
              <a:spcBef>
                <a:spcPct val="50000"/>
              </a:spcBef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" y="6021288"/>
            <a:ext cx="965964" cy="472951"/>
          </a:xfrm>
          <a:prstGeom prst="rect">
            <a:avLst/>
          </a:prstGeom>
          <a:noFill/>
        </p:spPr>
      </p:pic>
      <p:pic>
        <p:nvPicPr>
          <p:cNvPr id="2" name="The Piano Guys, Benj Pasek, Justin Paul – A Million Dream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000">
        <p14:vortex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56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6"/>
          <p:cNvSpPr>
            <a:spLocks noChangeArrowheads="1"/>
          </p:cNvSpPr>
          <p:nvPr/>
        </p:nvSpPr>
        <p:spPr bwMode="auto">
          <a:xfrm>
            <a:off x="84136" y="144463"/>
            <a:ext cx="6154748" cy="620241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5686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396" tIns="45697" rIns="91396" bIns="45697" anchor="ctr"/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Ⅰ.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Giới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thiệu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khách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sạn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và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cấu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tạo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hình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thành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</a:endParaRPr>
          </a:p>
        </p:txBody>
      </p:sp>
      <p:grpSp>
        <p:nvGrpSpPr>
          <p:cNvPr id="32" name="그룹 33"/>
          <p:cNvGrpSpPr>
            <a:grpSpLocks/>
          </p:cNvGrpSpPr>
          <p:nvPr/>
        </p:nvGrpSpPr>
        <p:grpSpPr bwMode="auto">
          <a:xfrm>
            <a:off x="486752" y="1865202"/>
            <a:ext cx="8937268" cy="1149416"/>
            <a:chOff x="539971" y="1517390"/>
            <a:chExt cx="7887754" cy="1251143"/>
          </a:xfrm>
        </p:grpSpPr>
        <p:sp>
          <p:nvSpPr>
            <p:cNvPr id="35" name="Rectangle 153"/>
            <p:cNvSpPr>
              <a:spLocks noChangeArrowheads="1"/>
            </p:cNvSpPr>
            <p:nvPr/>
          </p:nvSpPr>
          <p:spPr bwMode="auto">
            <a:xfrm>
              <a:off x="539971" y="1550974"/>
              <a:ext cx="1151240" cy="371474"/>
            </a:xfrm>
            <a:prstGeom prst="rect">
              <a:avLst/>
            </a:prstGeom>
            <a:gradFill rotWithShape="0">
              <a:gsLst>
                <a:gs pos="0">
                  <a:srgbClr val="FBFAF4"/>
                </a:gs>
                <a:gs pos="100000">
                  <a:srgbClr val="F7F3E5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7F3E5"/>
              </a:extrusionClr>
            </a:sp3d>
          </p:spPr>
          <p:txBody>
            <a:bodyPr wrap="none" lIns="91429" tIns="45714" rIns="91429" bIns="45714" anchor="ctr">
              <a:flatTx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Tên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khách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sạn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154"/>
            <p:cNvSpPr>
              <a:spLocks noChangeArrowheads="1"/>
            </p:cNvSpPr>
            <p:nvPr/>
          </p:nvSpPr>
          <p:spPr bwMode="auto">
            <a:xfrm>
              <a:off x="1851098" y="1517390"/>
              <a:ext cx="3245245" cy="5373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45714" rIns="91429" bIns="45714" anchor="ctr"/>
            <a:lstStyle/>
            <a:p>
              <a:pPr>
                <a:defRPr/>
              </a:pPr>
              <a:r>
                <a:rPr lang="en-US" altLang="ko-KR" sz="1200" dirty="0" smtClean="0">
                  <a:solidFill>
                    <a:schemeClr val="tx1"/>
                  </a:solidFill>
                </a:rPr>
                <a:t>CROWN HOTEL)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25"/>
            <p:cNvSpPr>
              <a:spLocks noChangeArrowheads="1"/>
            </p:cNvSpPr>
            <p:nvPr/>
          </p:nvSpPr>
          <p:spPr bwMode="auto">
            <a:xfrm>
              <a:off x="551559" y="2003385"/>
              <a:ext cx="1101463" cy="317500"/>
            </a:xfrm>
            <a:prstGeom prst="rect">
              <a:avLst/>
            </a:prstGeom>
            <a:gradFill rotWithShape="0">
              <a:gsLst>
                <a:gs pos="0">
                  <a:srgbClr val="FBFAF4"/>
                </a:gs>
                <a:gs pos="100000">
                  <a:srgbClr val="F7F3E5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7F3E5"/>
              </a:extrusionClr>
            </a:sp3d>
          </p:spPr>
          <p:txBody>
            <a:bodyPr wrap="none" lIns="91429" tIns="45714" rIns="91429" bIns="45714" anchor="ctr">
              <a:flatTx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Vị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trí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26"/>
            <p:cNvSpPr>
              <a:spLocks noChangeArrowheads="1"/>
            </p:cNvSpPr>
            <p:nvPr/>
          </p:nvSpPr>
          <p:spPr bwMode="auto">
            <a:xfrm>
              <a:off x="1851098" y="1993032"/>
              <a:ext cx="3245245" cy="317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45714" rIns="91429" bIns="45714" anchor="ctr"/>
            <a:lstStyle/>
            <a:p>
              <a:pPr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N24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Đường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.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Lê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Thái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Tổ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,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Đối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diên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KIADương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Tuấn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rPr>
                <a:t> </a:t>
              </a:r>
              <a:endParaRPr lang="ko-KR" altLang="en-US" sz="1200" dirty="0" smtClean="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  <p:sp>
          <p:nvSpPr>
            <p:cNvPr id="39" name="Rectangle 327"/>
            <p:cNvSpPr>
              <a:spLocks noChangeArrowheads="1"/>
            </p:cNvSpPr>
            <p:nvPr/>
          </p:nvSpPr>
          <p:spPr bwMode="auto">
            <a:xfrm>
              <a:off x="5464082" y="2011698"/>
              <a:ext cx="1133991" cy="319087"/>
            </a:xfrm>
            <a:prstGeom prst="rect">
              <a:avLst/>
            </a:prstGeom>
            <a:gradFill rotWithShape="0">
              <a:gsLst>
                <a:gs pos="0">
                  <a:srgbClr val="FBFAF4"/>
                </a:gs>
                <a:gs pos="100000">
                  <a:srgbClr val="F7F3E5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7F3E5"/>
              </a:extrusionClr>
            </a:sp3d>
          </p:spPr>
          <p:txBody>
            <a:bodyPr wrap="none" lIns="91429" tIns="45714" rIns="91429" bIns="45714" anchor="ctr">
              <a:flatTx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Ngày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hoàn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thành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28"/>
            <p:cNvSpPr>
              <a:spLocks noChangeArrowheads="1"/>
            </p:cNvSpPr>
            <p:nvPr/>
          </p:nvSpPr>
          <p:spPr bwMode="auto">
            <a:xfrm>
              <a:off x="6746791" y="2011698"/>
              <a:ext cx="1680934" cy="3190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45714" rIns="91429" bIns="45714" anchor="ctr"/>
            <a:lstStyle/>
            <a:p>
              <a:pPr>
                <a:defRPr/>
              </a:pPr>
              <a:r>
                <a:rPr lang="en-US" altLang="ko-KR" sz="1200" dirty="0" smtClean="0">
                  <a:solidFill>
                    <a:schemeClr val="tx1"/>
                  </a:solidFill>
                </a:rPr>
                <a:t>01/09/2018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329"/>
            <p:cNvSpPr>
              <a:spLocks noChangeArrowheads="1"/>
            </p:cNvSpPr>
            <p:nvPr/>
          </p:nvSpPr>
          <p:spPr bwMode="auto">
            <a:xfrm>
              <a:off x="5464084" y="2449446"/>
              <a:ext cx="1179460" cy="319087"/>
            </a:xfrm>
            <a:prstGeom prst="rect">
              <a:avLst/>
            </a:prstGeom>
            <a:gradFill rotWithShape="0">
              <a:gsLst>
                <a:gs pos="0">
                  <a:srgbClr val="FBFAF4"/>
                </a:gs>
                <a:gs pos="100000">
                  <a:srgbClr val="F7F3E5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7F3E5"/>
              </a:extrusionClr>
            </a:sp3d>
          </p:spPr>
          <p:txBody>
            <a:bodyPr wrap="none" lIns="91429" tIns="45714" rIns="91429" bIns="45714" anchor="ctr">
              <a:flatTx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Ngày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khai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trương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330"/>
            <p:cNvSpPr>
              <a:spLocks noChangeArrowheads="1"/>
            </p:cNvSpPr>
            <p:nvPr/>
          </p:nvSpPr>
          <p:spPr bwMode="auto">
            <a:xfrm>
              <a:off x="6746791" y="2400222"/>
              <a:ext cx="1680934" cy="3190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45714" rIns="91429" bIns="45714" anchor="ctr"/>
            <a:lstStyle/>
            <a:p>
              <a:pPr>
                <a:defRPr/>
              </a:pPr>
              <a:r>
                <a:rPr lang="en-US" altLang="ko-KR" sz="1200" dirty="0" smtClean="0">
                  <a:solidFill>
                    <a:schemeClr val="tx1"/>
                  </a:solidFill>
                </a:rPr>
                <a:t>21/09/2018</a:t>
              </a:r>
              <a:endParaRPr lang="ko-KR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Rectangle 331"/>
            <p:cNvSpPr>
              <a:spLocks noChangeArrowheads="1"/>
            </p:cNvSpPr>
            <p:nvPr/>
          </p:nvSpPr>
          <p:spPr bwMode="auto">
            <a:xfrm>
              <a:off x="551559" y="2439885"/>
              <a:ext cx="1139652" cy="317500"/>
            </a:xfrm>
            <a:prstGeom prst="rect">
              <a:avLst/>
            </a:prstGeom>
            <a:gradFill rotWithShape="0">
              <a:gsLst>
                <a:gs pos="0">
                  <a:srgbClr val="FBFAF4"/>
                </a:gs>
                <a:gs pos="100000">
                  <a:srgbClr val="F7F3E5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7F3E5"/>
              </a:extrusionClr>
            </a:sp3d>
          </p:spPr>
          <p:txBody>
            <a:bodyPr wrap="none" lIns="91429" tIns="45714" rIns="91429" bIns="45714" anchor="ctr">
              <a:flatTx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Số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lượng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phòng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332"/>
            <p:cNvSpPr>
              <a:spLocks noChangeArrowheads="1"/>
            </p:cNvSpPr>
            <p:nvPr/>
          </p:nvSpPr>
          <p:spPr bwMode="auto">
            <a:xfrm>
              <a:off x="1851097" y="2330785"/>
              <a:ext cx="3245245" cy="3174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45714" rIns="91429" bIns="45714" anchor="ctr"/>
            <a:lstStyle/>
            <a:p>
              <a:pPr>
                <a:defRPr/>
              </a:pPr>
              <a:r>
                <a:rPr lang="en-US" altLang="ko-KR" sz="1200" dirty="0" err="1" smtClean="0">
                  <a:solidFill>
                    <a:schemeClr val="accent6"/>
                  </a:solidFill>
                  <a:latin typeface="산돌고딕 M" pitchFamily="18" charset="-127"/>
                  <a:ea typeface="산돌고딕 M" pitchFamily="18" charset="-127"/>
                </a:rPr>
                <a:t>Tổng</a:t>
              </a:r>
              <a:r>
                <a:rPr lang="en-US" altLang="ko-KR" sz="1200" dirty="0" smtClean="0">
                  <a:solidFill>
                    <a:schemeClr val="accent6"/>
                  </a:solidFill>
                  <a:latin typeface="산돌고딕 M" pitchFamily="18" charset="-127"/>
                  <a:ea typeface="산돌고딕 M" pitchFamily="18" charset="-127"/>
                </a:rPr>
                <a:t> 300phòng ( </a:t>
              </a:r>
              <a:r>
                <a:rPr lang="en-US" altLang="ko-KR" sz="1200" dirty="0" err="1" smtClean="0">
                  <a:solidFill>
                    <a:schemeClr val="accent6"/>
                  </a:solidFill>
                  <a:latin typeface="산돌고딕 M" pitchFamily="18" charset="-127"/>
                  <a:ea typeface="산돌고딕 M" pitchFamily="18" charset="-127"/>
                </a:rPr>
                <a:t>khu</a:t>
              </a:r>
              <a:r>
                <a:rPr lang="en-US" altLang="ko-KR" sz="1200" dirty="0" smtClean="0">
                  <a:solidFill>
                    <a:schemeClr val="accent6"/>
                  </a:solidFill>
                  <a:latin typeface="산돌고딕 M" pitchFamily="18" charset="-127"/>
                  <a:ea typeface="산돌고딕 M" pitchFamily="18" charset="-127"/>
                </a:rPr>
                <a:t> A:120 ; </a:t>
              </a:r>
              <a:r>
                <a:rPr lang="en-US" altLang="ko-KR" sz="1200" dirty="0" err="1" smtClean="0">
                  <a:solidFill>
                    <a:schemeClr val="accent6"/>
                  </a:solidFill>
                  <a:latin typeface="산돌고딕 M" pitchFamily="18" charset="-127"/>
                  <a:ea typeface="산돌고딕 M" pitchFamily="18" charset="-127"/>
                </a:rPr>
                <a:t>khu</a:t>
              </a:r>
              <a:r>
                <a:rPr lang="en-US" altLang="ko-KR" sz="1200" dirty="0" smtClean="0">
                  <a:solidFill>
                    <a:schemeClr val="accent6"/>
                  </a:solidFill>
                  <a:latin typeface="산돌고딕 M" pitchFamily="18" charset="-127"/>
                  <a:ea typeface="산돌고딕 M" pitchFamily="18" charset="-127"/>
                </a:rPr>
                <a:t> B :190)</a:t>
              </a:r>
              <a:endParaRPr lang="ko-KR" altLang="en-US" sz="1200" dirty="0" smtClean="0">
                <a:solidFill>
                  <a:schemeClr val="accent6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  <p:sp>
          <p:nvSpPr>
            <p:cNvPr id="45" name="Rectangle 329"/>
            <p:cNvSpPr>
              <a:spLocks noChangeArrowheads="1"/>
            </p:cNvSpPr>
            <p:nvPr/>
          </p:nvSpPr>
          <p:spPr bwMode="auto">
            <a:xfrm>
              <a:off x="5464082" y="1549923"/>
              <a:ext cx="1176347" cy="319087"/>
            </a:xfrm>
            <a:prstGeom prst="rect">
              <a:avLst/>
            </a:prstGeom>
            <a:gradFill rotWithShape="0">
              <a:gsLst>
                <a:gs pos="0">
                  <a:srgbClr val="FBFAF4"/>
                </a:gs>
                <a:gs pos="100000">
                  <a:srgbClr val="F7F3E5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F7F3E5"/>
              </a:extrusionClr>
            </a:sp3d>
          </p:spPr>
          <p:txBody>
            <a:bodyPr wrap="none" lIns="91429" tIns="45714" rIns="91429" bIns="45714" anchor="ctr">
              <a:flatTx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</a:rPr>
                <a:t>Loại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hình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330"/>
            <p:cNvSpPr>
              <a:spLocks noChangeArrowheads="1"/>
            </p:cNvSpPr>
            <p:nvPr/>
          </p:nvSpPr>
          <p:spPr bwMode="auto">
            <a:xfrm>
              <a:off x="6746791" y="1543179"/>
              <a:ext cx="1680934" cy="3792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45714" rIns="91429" bIns="45714" anchor="ctr"/>
            <a:lstStyle/>
            <a:p>
              <a:pPr>
                <a:defRPr/>
              </a:pPr>
              <a:r>
                <a:rPr lang="en-US" altLang="ko-KR" sz="1200" dirty="0" err="1" smtClean="0">
                  <a:solidFill>
                    <a:schemeClr val="tx1"/>
                  </a:solidFill>
                </a:rPr>
                <a:t>Khách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sạn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 Box 35"/>
          <p:cNvSpPr txBox="1">
            <a:spLocks noChangeArrowheads="1"/>
          </p:cNvSpPr>
          <p:nvPr/>
        </p:nvSpPr>
        <p:spPr bwMode="auto">
          <a:xfrm>
            <a:off x="486752" y="1484784"/>
            <a:ext cx="2089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tx1"/>
                </a:solidFill>
              </a:rPr>
              <a:t>◆</a:t>
            </a:r>
            <a:r>
              <a:rPr lang="en-US" altLang="ko-KR" sz="1300" dirty="0" err="1" smtClean="0">
                <a:solidFill>
                  <a:schemeClr val="tx1"/>
                </a:solidFill>
                <a:latin typeface="+mj-lt"/>
              </a:rPr>
              <a:t>Khái</a:t>
            </a:r>
            <a:r>
              <a:rPr lang="en-US" altLang="ko-KR" sz="13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300" dirty="0" err="1" smtClean="0">
                <a:solidFill>
                  <a:schemeClr val="tx1"/>
                </a:solidFill>
                <a:latin typeface="+mj-lt"/>
              </a:rPr>
              <a:t>quát</a:t>
            </a:r>
            <a:r>
              <a:rPr lang="en-US" altLang="ko-KR" sz="13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300" dirty="0" err="1" smtClean="0">
                <a:solidFill>
                  <a:schemeClr val="tx1"/>
                </a:solidFill>
                <a:latin typeface="+mj-lt"/>
              </a:rPr>
              <a:t>khách</a:t>
            </a:r>
            <a:r>
              <a:rPr lang="en-US" altLang="ko-KR" sz="13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300" dirty="0" err="1" smtClean="0">
                <a:solidFill>
                  <a:schemeClr val="tx1"/>
                </a:solidFill>
                <a:latin typeface="+mj-lt"/>
              </a:rPr>
              <a:t>sạn</a:t>
            </a:r>
            <a:r>
              <a:rPr lang="en-US" altLang="ko-KR" sz="1300" dirty="0" smtClean="0">
                <a:solidFill>
                  <a:schemeClr val="tx1"/>
                </a:solidFill>
                <a:latin typeface="+mj-lt"/>
              </a:rPr>
              <a:t> </a:t>
            </a:r>
            <a:endParaRPr lang="ko-KR" altLang="en-US" sz="13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Text Box 35"/>
          <p:cNvSpPr txBox="1">
            <a:spLocks noChangeArrowheads="1"/>
          </p:cNvSpPr>
          <p:nvPr/>
        </p:nvSpPr>
        <p:spPr bwMode="auto">
          <a:xfrm>
            <a:off x="486752" y="3501008"/>
            <a:ext cx="2306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tx1"/>
                </a:solidFill>
              </a:rPr>
              <a:t>◆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Cơ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cấu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tổ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chức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1" name="Text Box 35"/>
          <p:cNvSpPr txBox="1">
            <a:spLocks noChangeArrowheads="1"/>
          </p:cNvSpPr>
          <p:nvPr/>
        </p:nvSpPr>
        <p:spPr bwMode="auto">
          <a:xfrm>
            <a:off x="408220" y="908720"/>
            <a:ext cx="36336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 dirty="0" smtClean="0">
                <a:solidFill>
                  <a:schemeClr val="tx1"/>
                </a:solidFill>
              </a:rPr>
              <a:t>1.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Khái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lược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khách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sạn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và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cơ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cấu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tổ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chức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329"/>
          <p:cNvSpPr>
            <a:spLocks noChangeArrowheads="1"/>
          </p:cNvSpPr>
          <p:nvPr/>
        </p:nvSpPr>
        <p:spPr bwMode="auto">
          <a:xfrm>
            <a:off x="600193" y="4812690"/>
            <a:ext cx="404974" cy="704541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GIÁM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ĐỐC</a:t>
            </a:r>
          </a:p>
        </p:txBody>
      </p:sp>
      <p:sp>
        <p:nvSpPr>
          <p:cNvPr id="4" name="오른쪽 화살표 3"/>
          <p:cNvSpPr/>
          <p:nvPr/>
        </p:nvSpPr>
        <p:spPr bwMode="auto">
          <a:xfrm>
            <a:off x="1208584" y="5104077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9" name="Rectangle 329"/>
          <p:cNvSpPr>
            <a:spLocks noChangeArrowheads="1"/>
          </p:cNvSpPr>
          <p:nvPr/>
        </p:nvSpPr>
        <p:spPr bwMode="auto">
          <a:xfrm>
            <a:off x="1496277" y="4828603"/>
            <a:ext cx="718888" cy="704541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Phó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Giám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đốc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329"/>
          <p:cNvSpPr>
            <a:spLocks noChangeArrowheads="1"/>
          </p:cNvSpPr>
          <p:nvPr/>
        </p:nvSpPr>
        <p:spPr bwMode="auto">
          <a:xfrm>
            <a:off x="2718431" y="4302602"/>
            <a:ext cx="578385" cy="1944216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Tổng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Quản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lý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51" name="오른쪽 화살표 50"/>
          <p:cNvSpPr/>
          <p:nvPr/>
        </p:nvSpPr>
        <p:spPr bwMode="auto">
          <a:xfrm>
            <a:off x="2372589" y="5130694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9" name="오른쪽 화살표 58"/>
          <p:cNvSpPr/>
          <p:nvPr/>
        </p:nvSpPr>
        <p:spPr bwMode="auto">
          <a:xfrm>
            <a:off x="3465179" y="4492964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0" name="오른쪽 화살표 59"/>
          <p:cNvSpPr/>
          <p:nvPr/>
        </p:nvSpPr>
        <p:spPr bwMode="auto">
          <a:xfrm>
            <a:off x="3382978" y="5745275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2" name="Rectangle 329"/>
          <p:cNvSpPr>
            <a:spLocks noChangeArrowheads="1"/>
          </p:cNvSpPr>
          <p:nvPr/>
        </p:nvSpPr>
        <p:spPr bwMode="auto">
          <a:xfrm>
            <a:off x="3696369" y="3938514"/>
            <a:ext cx="542028" cy="1108899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phó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Quản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lý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오른쪽 화살표 68"/>
          <p:cNvSpPr/>
          <p:nvPr/>
        </p:nvSpPr>
        <p:spPr bwMode="auto">
          <a:xfrm>
            <a:off x="4448944" y="3952122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0" name="오른쪽 화살표 69"/>
          <p:cNvSpPr/>
          <p:nvPr/>
        </p:nvSpPr>
        <p:spPr bwMode="auto">
          <a:xfrm>
            <a:off x="4459106" y="4269365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1" name="오른쪽 화살표 70"/>
          <p:cNvSpPr/>
          <p:nvPr/>
        </p:nvSpPr>
        <p:spPr bwMode="auto">
          <a:xfrm>
            <a:off x="4421075" y="4665337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3" name="Rectangle 329"/>
          <p:cNvSpPr>
            <a:spLocks noChangeArrowheads="1"/>
          </p:cNvSpPr>
          <p:nvPr/>
        </p:nvSpPr>
        <p:spPr bwMode="auto">
          <a:xfrm>
            <a:off x="5069414" y="3740825"/>
            <a:ext cx="4613744" cy="319110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Tư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vấn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điện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thoại</a:t>
            </a:r>
            <a:r>
              <a:rPr lang="en-US" altLang="ko-KR" sz="1200" dirty="0" smtClean="0">
                <a:solidFill>
                  <a:schemeClr val="tx1"/>
                </a:solidFill>
              </a:rPr>
              <a:t> 24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giờ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và</a:t>
            </a:r>
            <a:r>
              <a:rPr lang="en-US" altLang="ko-KR" sz="1200" dirty="0" smtClean="0">
                <a:solidFill>
                  <a:schemeClr val="tx1"/>
                </a:solidFill>
              </a:rPr>
              <a:t> complain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đối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ứng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Rectangle 329"/>
          <p:cNvSpPr>
            <a:spLocks noChangeArrowheads="1"/>
          </p:cNvSpPr>
          <p:nvPr/>
        </p:nvSpPr>
        <p:spPr bwMode="auto">
          <a:xfrm>
            <a:off x="5069414" y="4172554"/>
            <a:ext cx="4632010" cy="319110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Đặt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phòng</a:t>
            </a:r>
            <a:r>
              <a:rPr lang="en-US" altLang="ko-KR" sz="1200" dirty="0" smtClean="0">
                <a:solidFill>
                  <a:schemeClr val="tx1"/>
                </a:solidFill>
              </a:rPr>
              <a:t> 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bằng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điện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thoại</a:t>
            </a:r>
            <a:r>
              <a:rPr lang="en-US" altLang="ko-KR" sz="1200" dirty="0" smtClean="0">
                <a:solidFill>
                  <a:schemeClr val="tx1"/>
                </a:solidFill>
              </a:rPr>
              <a:t>),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tư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vấn</a:t>
            </a:r>
            <a:r>
              <a:rPr lang="en-US" altLang="ko-KR" sz="1200" dirty="0" smtClean="0">
                <a:solidFill>
                  <a:schemeClr val="tx1"/>
                </a:solidFill>
              </a:rPr>
              <a:t> ,check in, check out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Rectangle 329"/>
          <p:cNvSpPr>
            <a:spLocks noChangeArrowheads="1"/>
          </p:cNvSpPr>
          <p:nvPr/>
        </p:nvSpPr>
        <p:spPr bwMode="auto">
          <a:xfrm>
            <a:off x="5069414" y="4633255"/>
            <a:ext cx="4632010" cy="319110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Phát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hành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hóa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dơn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đỏ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hóa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đơn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thường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bảng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báo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giá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오른쪽 화살표 75"/>
          <p:cNvSpPr/>
          <p:nvPr/>
        </p:nvSpPr>
        <p:spPr bwMode="auto">
          <a:xfrm>
            <a:off x="4441376" y="5589239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7" name="오른쪽 화살표 76"/>
          <p:cNvSpPr/>
          <p:nvPr/>
        </p:nvSpPr>
        <p:spPr bwMode="auto">
          <a:xfrm>
            <a:off x="4441376" y="5889291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8" name="오른쪽 화살표 77"/>
          <p:cNvSpPr/>
          <p:nvPr/>
        </p:nvSpPr>
        <p:spPr bwMode="auto">
          <a:xfrm>
            <a:off x="4459106" y="6177005"/>
            <a:ext cx="20414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1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9" name="Rectangle 329"/>
          <p:cNvSpPr>
            <a:spLocks noChangeArrowheads="1"/>
          </p:cNvSpPr>
          <p:nvPr/>
        </p:nvSpPr>
        <p:spPr bwMode="auto">
          <a:xfrm>
            <a:off x="5069414" y="5373589"/>
            <a:ext cx="4613744" cy="319110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Phiên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dịch</a:t>
            </a:r>
            <a:r>
              <a:rPr lang="en-US" altLang="ko-KR" sz="1200" dirty="0" smtClean="0">
                <a:solidFill>
                  <a:schemeClr val="tx1"/>
                </a:solidFill>
              </a:rPr>
              <a:t> (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tiếng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Hàn</a:t>
            </a:r>
            <a:r>
              <a:rPr lang="en-US" altLang="ko-KR" sz="1200" dirty="0" smtClean="0">
                <a:solidFill>
                  <a:schemeClr val="tx1"/>
                </a:solidFill>
              </a:rPr>
              <a:t> 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tiếng</a:t>
            </a:r>
            <a:r>
              <a:rPr lang="en-US" altLang="ko-KR" sz="1200" dirty="0" smtClean="0">
                <a:solidFill>
                  <a:schemeClr val="tx1"/>
                </a:solidFill>
              </a:rPr>
              <a:t>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Trung</a:t>
            </a:r>
            <a:r>
              <a:rPr lang="en-US" altLang="ko-KR" sz="1200" dirty="0" smtClean="0">
                <a:solidFill>
                  <a:schemeClr val="tx1"/>
                </a:solidFill>
              </a:rPr>
              <a:t> )complain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đối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ứng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329"/>
          <p:cNvSpPr>
            <a:spLocks noChangeArrowheads="1"/>
          </p:cNvSpPr>
          <p:nvPr/>
        </p:nvSpPr>
        <p:spPr bwMode="auto">
          <a:xfrm>
            <a:off x="5058062" y="5817283"/>
            <a:ext cx="4625096" cy="359722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Quản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lý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và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hướng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dẫn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nhà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hàng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thuê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xe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1" name="Rectangle 329"/>
          <p:cNvSpPr>
            <a:spLocks noChangeArrowheads="1"/>
          </p:cNvSpPr>
          <p:nvPr/>
        </p:nvSpPr>
        <p:spPr bwMode="auto">
          <a:xfrm>
            <a:off x="5069414" y="6225570"/>
            <a:ext cx="4724706" cy="319110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Đào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tạo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và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quản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lý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nhân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viên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Việt</a:t>
            </a:r>
            <a:r>
              <a:rPr lang="en-US" altLang="ko-KR" sz="1200" dirty="0" smtClean="0">
                <a:solidFill>
                  <a:schemeClr val="tx1"/>
                </a:solidFill>
              </a:rPr>
              <a:t> Nam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329"/>
          <p:cNvSpPr>
            <a:spLocks noChangeArrowheads="1"/>
          </p:cNvSpPr>
          <p:nvPr/>
        </p:nvSpPr>
        <p:spPr bwMode="auto">
          <a:xfrm>
            <a:off x="3669325" y="5478857"/>
            <a:ext cx="542028" cy="1108899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phó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Quản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lý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" y="6021288"/>
            <a:ext cx="967800" cy="547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2" name="Rectangle 329"/>
          <p:cNvSpPr>
            <a:spLocks noChangeArrowheads="1"/>
          </p:cNvSpPr>
          <p:nvPr/>
        </p:nvSpPr>
        <p:spPr bwMode="auto">
          <a:xfrm>
            <a:off x="710410" y="162880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Vị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trí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 l="25808" t="24286" r="30403" b="8571"/>
          <a:stretch>
            <a:fillRect/>
          </a:stretch>
        </p:blipFill>
        <p:spPr bwMode="auto">
          <a:xfrm>
            <a:off x="4899830" y="2114074"/>
            <a:ext cx="4688670" cy="3907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408220" y="495309"/>
            <a:ext cx="548088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200" dirty="0" smtClean="0">
                <a:solidFill>
                  <a:schemeClr val="tx1"/>
                </a:solidFill>
              </a:rPr>
              <a:t>2.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Vị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trí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khách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sạn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và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hướng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dẫn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err="1" smtClean="0">
                <a:solidFill>
                  <a:schemeClr val="tx1"/>
                </a:solidFill>
              </a:rPr>
              <a:t>phòng</a:t>
            </a:r>
            <a:r>
              <a:rPr lang="en-US" altLang="ko-KR" sz="2200" dirty="0" smtClean="0">
                <a:solidFill>
                  <a:schemeClr val="tx1"/>
                </a:solidFill>
              </a:rPr>
              <a:t> 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599282" y="1052736"/>
            <a:ext cx="3489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tx1"/>
                </a:solidFill>
              </a:rPr>
              <a:t>◆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Vị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trí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khách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sạn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và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8" name="Rectangle 329"/>
          <p:cNvSpPr>
            <a:spLocks noChangeArrowheads="1"/>
          </p:cNvSpPr>
          <p:nvPr/>
        </p:nvSpPr>
        <p:spPr bwMode="auto">
          <a:xfrm>
            <a:off x="4899830" y="1628799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멋쟁이 용구\Desktop\잡동사니\강용구\가. 자료\2. 사진\DSC_06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39" y="2114074"/>
            <a:ext cx="4674261" cy="39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0" y="2146557"/>
            <a:ext cx="4688670" cy="3907215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" y="6053772"/>
            <a:ext cx="873699" cy="507777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41" y="1913606"/>
            <a:ext cx="4755267" cy="39156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16614" y="3284984"/>
            <a:ext cx="86409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 bwMode="auto">
          <a:xfrm>
            <a:off x="2140031" y="3262151"/>
            <a:ext cx="897524" cy="468052"/>
          </a:xfrm>
          <a:prstGeom prst="wedgeEllipse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5725" marR="0" indent="-85725" algn="ctr" defTabSz="957263" rtl="0" eaLnBrk="1" fontAlgn="base" latinLnBrk="1" hangingPunct="1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</a:rPr>
              <a:t>Crown</a:t>
            </a:r>
            <a:r>
              <a:rPr kumimoji="1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</a:rPr>
              <a:t> </a:t>
            </a:r>
            <a:r>
              <a:rPr kumimoji="1" lang="en-US" sz="10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</a:rPr>
              <a:t>hotel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486060" y="479850"/>
            <a:ext cx="2450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tx1"/>
                </a:solidFill>
              </a:rPr>
              <a:t>◆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Hướng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dẫn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phòng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019710"/>
              </p:ext>
            </p:extLst>
          </p:nvPr>
        </p:nvGraphicFramePr>
        <p:xfrm>
          <a:off x="344488" y="980728"/>
          <a:ext cx="9334056" cy="4524746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57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84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69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32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2950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8772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32048">
                <a:tc rowSpan="3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Tên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phòng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Số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lượng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phòng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endParaRPr lang="en-US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Số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lượng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người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ở 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Giá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thường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Giá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công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ty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Giá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một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ngày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Giá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tháng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Giá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một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ngày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Giá</a:t>
                      </a:r>
                      <a:r>
                        <a:rPr lang="en-US" altLang="ko-KR" sz="120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baseline="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tháng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4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VND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US</a:t>
                      </a:r>
                      <a:endParaRPr lang="ko-KR" sz="120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VND</a:t>
                      </a:r>
                      <a:endParaRPr lang="ko-KR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US</a:t>
                      </a:r>
                      <a:endParaRPr lang="ko-KR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VND</a:t>
                      </a:r>
                      <a:endParaRPr lang="ko-KR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US</a:t>
                      </a:r>
                      <a:endParaRPr lang="ko-KR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VND</a:t>
                      </a:r>
                      <a:endParaRPr lang="ko-KR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auto" latinLnBrk="1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20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US</a:t>
                      </a:r>
                      <a:endParaRPr lang="ko-KR" altLang="ko-KR" sz="1200" kern="100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err="1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Tổng</a:t>
                      </a:r>
                      <a:r>
                        <a:rPr lang="en-US" altLang="ko-KR" sz="105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310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091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VIP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명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1,700,000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75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51,000,000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2,266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1,400,000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62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42,000,000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1,866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4091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DELUX</a:t>
                      </a:r>
                      <a:r>
                        <a:rPr lang="en-US" altLang="ko-KR" sz="1050" kern="100" baseline="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 </a:t>
                      </a: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TWIN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</a:t>
                      </a:r>
                      <a:r>
                        <a:rPr lang="ko-KR" altLang="en-US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명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1,400,000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62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42,000,000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1,866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1,200,000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53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36,000,000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1,600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4091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TWIN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75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</a:t>
                      </a:r>
                      <a:r>
                        <a:rPr lang="ko-KR" altLang="en-US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명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1,200,000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53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36,000,000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1,600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44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30,000,000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1,333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4091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SUPERIOR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55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명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1,150,000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51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34,500,000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1,533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950,000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42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28,500,000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1,266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4091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STANDARD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115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명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950,000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42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28,500,000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1,266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800,000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35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24,000,000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1,066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091"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SOFT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50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</a:t>
                      </a:r>
                      <a:r>
                        <a:rPr lang="ko-KR" altLang="en-US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명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750,000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33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22,500,000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1,000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700,000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31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21,000,000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63500" algn="ctr" latinLnBrk="1">
                        <a:lnSpc>
                          <a:spcPct val="92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050" kern="100" dirty="0" smtClean="0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rgbClr val="000000"/>
                          </a:solidFill>
                          <a:latin typeface="HY견고딕" pitchFamily="18" charset="-127"/>
                          <a:ea typeface="HY견고딕" pitchFamily="18" charset="-127"/>
                          <a:cs typeface="Times New Roman"/>
                        </a:rPr>
                        <a:t>933</a:t>
                      </a:r>
                      <a:endParaRPr lang="ko-KR" sz="1050" kern="10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  <a:cs typeface="Times New Roman"/>
                      </a:endParaRPr>
                    </a:p>
                  </a:txBody>
                  <a:tcPr marL="6516" marR="6516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506330" y="5699557"/>
            <a:ext cx="876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accent6"/>
                </a:solidFill>
              </a:rPr>
              <a:t>※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Ngoại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trừ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phòng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đôi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các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phòng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còn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lại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đều</a:t>
            </a:r>
            <a:r>
              <a:rPr lang="en-US" altLang="ko-KR" sz="1800" dirty="0" smtClean="0">
                <a:solidFill>
                  <a:schemeClr val="accent6"/>
                </a:solidFill>
              </a:rPr>
              <a:t> 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có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tính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chất</a:t>
            </a:r>
            <a:r>
              <a:rPr lang="en-US" altLang="ko-KR" sz="1800" dirty="0" smtClean="0">
                <a:solidFill>
                  <a:schemeClr val="accent6"/>
                </a:solidFill>
              </a:rPr>
              <a:t> ở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một</a:t>
            </a:r>
            <a:r>
              <a:rPr lang="en-US" altLang="ko-KR" sz="1800" dirty="0" smtClean="0">
                <a:solidFill>
                  <a:schemeClr val="accent6"/>
                </a:solidFill>
              </a:rPr>
              <a:t> </a:t>
            </a:r>
            <a:r>
              <a:rPr lang="en-US" altLang="ko-KR" sz="1800" dirty="0" err="1" smtClean="0">
                <a:solidFill>
                  <a:schemeClr val="accent6"/>
                </a:solidFill>
              </a:rPr>
              <a:t>người</a:t>
            </a:r>
            <a:endParaRPr lang="ko-KR" altLang="en-US" sz="1800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" y="6021288"/>
            <a:ext cx="967800" cy="547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06597"/>
              </p:ext>
            </p:extLst>
          </p:nvPr>
        </p:nvGraphicFramePr>
        <p:xfrm>
          <a:off x="811913" y="1412776"/>
          <a:ext cx="806489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8512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Giá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số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휴먼명조"/>
                          <a:cs typeface="+mn-cs"/>
                        </a:rPr>
                        <a:t>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1,700,000 / $ 75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1người(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khả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năng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ở 1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Dich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vụ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ưu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đãi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ăn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sáng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,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giặt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là</a:t>
                      </a:r>
                      <a:endParaRPr lang="en-US" altLang="ko-KR" sz="1200" b="1" baseline="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Wi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-Fi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xem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cac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bộ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phim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điện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ảnh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truyền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hình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Thiết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ㆍGiường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lớn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(1,800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2,000)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ㆍBàn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ghế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sô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pha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(4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ㆍ2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tivi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42 inch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ㆍNhà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vệ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sinh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cái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</a:p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98127" y="620688"/>
            <a:ext cx="38461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>
                <a:solidFill>
                  <a:schemeClr val="tx1"/>
                </a:solidFill>
              </a:rPr>
              <a:t>◆ </a:t>
            </a:r>
            <a:r>
              <a:rPr lang="en-US" altLang="ko-KR" sz="1800" dirty="0" smtClean="0">
                <a:solidFill>
                  <a:schemeClr val="accent6"/>
                </a:solidFill>
              </a:rPr>
              <a:t>VIP</a:t>
            </a:r>
            <a:r>
              <a:rPr lang="en-US" altLang="ko-KR" sz="1800" dirty="0" smtClean="0">
                <a:solidFill>
                  <a:srgbClr val="FF0000"/>
                </a:solidFill>
              </a:rPr>
              <a:t>(10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phòng</a:t>
            </a:r>
            <a:r>
              <a:rPr lang="en-US" altLang="ko-KR" sz="1800" dirty="0" smtClean="0">
                <a:solidFill>
                  <a:srgbClr val="FF0000"/>
                </a:solidFill>
              </a:rPr>
              <a:t> )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hướng</a:t>
            </a:r>
            <a:r>
              <a:rPr lang="en-US" altLang="ko-KR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dẫn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4295" y="899428"/>
            <a:ext cx="100013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kern="0" noProof="0" dirty="0" smtClean="0">
                <a:latin typeface="HY크리스탈M" pitchFamily="18" charset="-127"/>
                <a:ea typeface="HY크리스탈M" pitchFamily="18" charset="-127"/>
              </a:rPr>
              <a:t>VIP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4380014" y="1268761"/>
            <a:ext cx="928694" cy="1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329"/>
          <p:cNvSpPr>
            <a:spLocks noChangeArrowheads="1"/>
          </p:cNvSpPr>
          <p:nvPr/>
        </p:nvSpPr>
        <p:spPr bwMode="auto">
          <a:xfrm>
            <a:off x="1238596" y="1412777"/>
            <a:ext cx="1748883" cy="375396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Giới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thiệu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멋쟁이 용구\Desktop\잡동사니\강용구\가. 자료\2. 사진\vi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17" y="2054634"/>
            <a:ext cx="2592288" cy="1872208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멋쟁이 용구\Desktop\잡동사니\강용구\가. 자료\2. 사진\vip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2054634"/>
            <a:ext cx="259228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29"/>
          <p:cNvSpPr>
            <a:spLocks noChangeArrowheads="1"/>
          </p:cNvSpPr>
          <p:nvPr/>
        </p:nvSpPr>
        <p:spPr bwMode="auto">
          <a:xfrm>
            <a:off x="5437965" y="162863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C:\Users\멋쟁이 용구\Desktop\잡동사니\강용구\가. 자료\2. 사진\vip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35" y="4025605"/>
            <a:ext cx="2606870" cy="177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멋쟁이 용구\Desktop\잡동사니\강용구\가. 자료\2. 사진\vip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4025605"/>
            <a:ext cx="2592287" cy="177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" y="6021288"/>
            <a:ext cx="967800" cy="54712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98128" y="615551"/>
            <a:ext cx="46708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>
                <a:solidFill>
                  <a:schemeClr val="tx1"/>
                </a:solidFill>
              </a:rPr>
              <a:t>◆ </a:t>
            </a:r>
            <a:r>
              <a:rPr lang="en-US" altLang="ko-KR" sz="1800" dirty="0" smtClean="0">
                <a:solidFill>
                  <a:schemeClr val="accent6"/>
                </a:solidFill>
              </a:rPr>
              <a:t>DELUX TWIN</a:t>
            </a:r>
            <a:r>
              <a:rPr lang="en-US" altLang="ko-KR" sz="1800" dirty="0" smtClean="0">
                <a:solidFill>
                  <a:srgbClr val="FF0000"/>
                </a:solidFill>
              </a:rPr>
              <a:t>(5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phòng</a:t>
            </a:r>
            <a:r>
              <a:rPr lang="en-US" altLang="ko-KR" sz="1800" dirty="0" smtClean="0">
                <a:solidFill>
                  <a:srgbClr val="FF0000"/>
                </a:solidFill>
              </a:rPr>
              <a:t>) 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hướng</a:t>
            </a:r>
            <a:r>
              <a:rPr lang="en-US" altLang="ko-KR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dẫn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308" y="913311"/>
            <a:ext cx="244827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kern="0" noProof="0" dirty="0" smtClean="0">
                <a:latin typeface="HY크리스탈M" pitchFamily="18" charset="-127"/>
                <a:ea typeface="HY크리스탈M" pitchFamily="18" charset="-127"/>
              </a:rPr>
              <a:t>DELUX TWIN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016896" y="1268763"/>
            <a:ext cx="1584176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329"/>
          <p:cNvSpPr>
            <a:spLocks noChangeArrowheads="1"/>
          </p:cNvSpPr>
          <p:nvPr/>
        </p:nvSpPr>
        <p:spPr bwMode="auto">
          <a:xfrm>
            <a:off x="1496616" y="162880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상품안</a:t>
            </a:r>
            <a:r>
              <a:rPr lang="ko-KR" altLang="en-US" sz="1200" dirty="0">
                <a:solidFill>
                  <a:schemeClr val="tx1"/>
                </a:solidFill>
              </a:rPr>
              <a:t>내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855798"/>
              </p:ext>
            </p:extLst>
          </p:nvPr>
        </p:nvGraphicFramePr>
        <p:xfrm>
          <a:off x="811913" y="1412776"/>
          <a:ext cx="8064895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8512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Giá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số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 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휴먼명조"/>
                          <a:cs typeface="+mn-cs"/>
                        </a:rPr>
                        <a:t>đ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1,400,000 / $ 62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ㆍ2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Dịch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vụ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ưu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đãi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ăn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sáng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,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giặt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là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Wi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-Fi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ㆍXem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kênh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truyền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hình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Quốc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Thiết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Giường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đôi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chiếc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(1,400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2,000)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ㆍBàn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ghế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(2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42 inch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nhà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vệ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sinh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ectangle 329"/>
          <p:cNvSpPr>
            <a:spLocks noChangeArrowheads="1"/>
          </p:cNvSpPr>
          <p:nvPr/>
        </p:nvSpPr>
        <p:spPr bwMode="auto">
          <a:xfrm>
            <a:off x="5437965" y="162863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멋쟁이 용구\Desktop\잡동사니\강용구\가. 자료\2. 사진\트윈 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2" y="2054635"/>
            <a:ext cx="258609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멋쟁이 용구\Desktop\잡동사니\강용구\가. 자료\2. 사진\Twin\twin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50" y="2054636"/>
            <a:ext cx="258588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멋쟁이 용구\Desktop\잡동사니\강용구\가. 자료\2. 사진\Twin\tw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2" y="4077073"/>
            <a:ext cx="259294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멋쟁이 용구\Desktop\잡동사니\강용구\가. 자료\2. 사진\Twin\DSC_05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5" y="4077074"/>
            <a:ext cx="2574177" cy="17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29"/>
          <p:cNvSpPr>
            <a:spLocks noChangeArrowheads="1"/>
          </p:cNvSpPr>
          <p:nvPr/>
        </p:nvSpPr>
        <p:spPr bwMode="auto">
          <a:xfrm>
            <a:off x="1353020" y="1628629"/>
            <a:ext cx="1574748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Giới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thiệu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0" y="6165305"/>
            <a:ext cx="798312" cy="416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319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98128" y="620688"/>
            <a:ext cx="39508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>
                <a:solidFill>
                  <a:schemeClr val="tx1"/>
                </a:solidFill>
              </a:rPr>
              <a:t>◆ </a:t>
            </a:r>
            <a:r>
              <a:rPr lang="en-US" altLang="ko-KR" sz="1800" dirty="0" smtClean="0">
                <a:solidFill>
                  <a:schemeClr val="accent6"/>
                </a:solidFill>
              </a:rPr>
              <a:t>TWIN</a:t>
            </a:r>
            <a:r>
              <a:rPr lang="en-US" altLang="ko-KR" sz="1800" dirty="0" smtClean="0">
                <a:solidFill>
                  <a:srgbClr val="FF0000"/>
                </a:solidFill>
              </a:rPr>
              <a:t>(75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phòng</a:t>
            </a:r>
            <a:r>
              <a:rPr lang="en-US" altLang="ko-KR" sz="1800" dirty="0" smtClean="0">
                <a:solidFill>
                  <a:srgbClr val="FF0000"/>
                </a:solidFill>
              </a:rPr>
              <a:t> )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hướng</a:t>
            </a:r>
            <a:r>
              <a:rPr lang="en-US" altLang="ko-KR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dẫn</a:t>
            </a:r>
            <a:r>
              <a:rPr lang="en-US" altLang="ko-KR" sz="1800" dirty="0" smtClean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2920" y="867981"/>
            <a:ext cx="100811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kern="0" noProof="0" dirty="0" smtClean="0">
                <a:latin typeface="HY크리스탈M" pitchFamily="18" charset="-127"/>
                <a:ea typeface="HY크리스탈M" pitchFamily="18" charset="-127"/>
              </a:rPr>
              <a:t>TWIN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376936" y="1268763"/>
            <a:ext cx="720080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329"/>
          <p:cNvSpPr>
            <a:spLocks noChangeArrowheads="1"/>
          </p:cNvSpPr>
          <p:nvPr/>
        </p:nvSpPr>
        <p:spPr bwMode="auto">
          <a:xfrm>
            <a:off x="1496616" y="162880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상품안</a:t>
            </a:r>
            <a:r>
              <a:rPr lang="ko-KR" altLang="en-US" sz="1200" dirty="0">
                <a:solidFill>
                  <a:schemeClr val="tx1"/>
                </a:solidFill>
              </a:rPr>
              <a:t>내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26192"/>
              </p:ext>
            </p:extLst>
          </p:nvPr>
        </p:nvGraphicFramePr>
        <p:xfrm>
          <a:off x="811913" y="1412776"/>
          <a:ext cx="806489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8512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Giá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số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 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휴먼명조"/>
                          <a:cs typeface="+mn-cs"/>
                        </a:rPr>
                        <a:t>đ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1,200,000 / $ 53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ㆍ2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Dịch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vụ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ưu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đãi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ăn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sáng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,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giặt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Wi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-Fi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ㆍXem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kênh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truyền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hình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Quốc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Thiết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ㆍHai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giường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đôi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(1,400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2,000)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ㆍBàn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ghế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(2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42 inch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nhà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vệ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sinh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ectangle 329"/>
          <p:cNvSpPr>
            <a:spLocks noChangeArrowheads="1"/>
          </p:cNvSpPr>
          <p:nvPr/>
        </p:nvSpPr>
        <p:spPr bwMode="auto">
          <a:xfrm>
            <a:off x="5437965" y="162863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멋쟁이 용구\Desktop\잡동사니\강용구\가. 자료\2. 사진\트윈 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2" y="2054635"/>
            <a:ext cx="258609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멋쟁이 용구\Desktop\잡동사니\강용구\가. 자료\2. 사진\Twin\twin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50" y="2054636"/>
            <a:ext cx="258588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멋쟁이 용구\Desktop\잡동사니\강용구\가. 자료\2. 사진\Twin\tw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2" y="4077073"/>
            <a:ext cx="259294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멋쟁이 용구\Desktop\잡동사니\강용구\가. 자료\2. 사진\Twin\DSC_05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5" y="4077074"/>
            <a:ext cx="2574177" cy="17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29"/>
          <p:cNvSpPr>
            <a:spLocks noChangeArrowheads="1"/>
          </p:cNvSpPr>
          <p:nvPr/>
        </p:nvSpPr>
        <p:spPr bwMode="auto">
          <a:xfrm>
            <a:off x="1353020" y="1628629"/>
            <a:ext cx="1574748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Giới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thiệu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" y="6021288"/>
            <a:ext cx="967800" cy="547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60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98127" y="620688"/>
            <a:ext cx="3056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tx1"/>
                </a:solidFill>
              </a:rPr>
              <a:t>◆ </a:t>
            </a:r>
            <a:r>
              <a:rPr lang="en-US" altLang="ko-KR" sz="1800" dirty="0" smtClean="0">
                <a:solidFill>
                  <a:schemeClr val="accent6"/>
                </a:solidFill>
              </a:rPr>
              <a:t>SUPERIOR</a:t>
            </a:r>
            <a:r>
              <a:rPr lang="en-US" altLang="ko-KR" sz="1800" dirty="0" smtClean="0">
                <a:solidFill>
                  <a:srgbClr val="FF0000"/>
                </a:solidFill>
              </a:rPr>
              <a:t>(55</a:t>
            </a:r>
            <a:r>
              <a:rPr lang="ko-KR" altLang="en-US" sz="1800" dirty="0" smtClean="0">
                <a:solidFill>
                  <a:srgbClr val="FF0000"/>
                </a:solidFill>
              </a:rPr>
              <a:t>객실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ko-KR" altLang="en-US" sz="1800" dirty="0">
                <a:solidFill>
                  <a:schemeClr val="tx1"/>
                </a:solidFill>
              </a:rPr>
              <a:t>안내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938" y="1097977"/>
            <a:ext cx="8496944" cy="5067328"/>
          </a:xfrm>
          <a:prstGeom prst="roundRect">
            <a:avLst>
              <a:gd name="adj" fmla="val 4603"/>
            </a:avLst>
          </a:prstGeom>
          <a:noFill/>
          <a:ln w="158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2880" y="867981"/>
            <a:ext cx="16561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kern="0" noProof="0" dirty="0" smtClean="0">
                <a:latin typeface="HY크리스탈M" pitchFamily="18" charset="-127"/>
                <a:ea typeface="HY크리스탈M" pitchFamily="18" charset="-127"/>
              </a:rPr>
              <a:t>SUPERIOR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Y크리스탈M" pitchFamily="18" charset="-127"/>
              <a:ea typeface="HY크리스탈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016896" y="1268763"/>
            <a:ext cx="1368152" cy="0"/>
          </a:xfrm>
          <a:prstGeom prst="line">
            <a:avLst/>
          </a:prstGeom>
          <a:solidFill>
            <a:srgbClr val="BBE0E3"/>
          </a:solidFill>
          <a:ln w="254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329"/>
          <p:cNvSpPr>
            <a:spLocks noChangeArrowheads="1"/>
          </p:cNvSpPr>
          <p:nvPr/>
        </p:nvSpPr>
        <p:spPr bwMode="auto">
          <a:xfrm>
            <a:off x="1496616" y="1628800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상품안</a:t>
            </a:r>
            <a:r>
              <a:rPr lang="ko-KR" altLang="en-US" sz="1200" dirty="0">
                <a:solidFill>
                  <a:schemeClr val="tx1"/>
                </a:solidFill>
              </a:rPr>
              <a:t>내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691"/>
              </p:ext>
            </p:extLst>
          </p:nvPr>
        </p:nvGraphicFramePr>
        <p:xfrm>
          <a:off x="811913" y="1412776"/>
          <a:ext cx="806489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6505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en-US" altLang="ko-KR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Giá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số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 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휴먼명조"/>
                          <a:cs typeface="+mn-cs"/>
                        </a:rPr>
                        <a:t>đ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1,150,000 / $ 51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인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Dịch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vụ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/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ưu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đãi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ăn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sáng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,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giặt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là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Wi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-Fi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ㆍXem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miễn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phí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kênh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truyền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hình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Hàn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Quốc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[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Thiết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kế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ㆍGiường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lớn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1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cái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(1,800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2,000)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ㆍBàn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ghế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(2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người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)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tv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42 inch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ㆍMột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nhà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vệ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sinh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휴먼명조" pitchFamily="2" charset="-127"/>
                          <a:ea typeface="휴먼명조"/>
                        </a:rPr>
                        <a:t> 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휴먼명조" pitchFamily="2" charset="-127"/>
                        <a:ea typeface="휴먼명조"/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ectangle 329"/>
          <p:cNvSpPr>
            <a:spLocks noChangeArrowheads="1"/>
          </p:cNvSpPr>
          <p:nvPr/>
        </p:nvSpPr>
        <p:spPr bwMode="auto">
          <a:xfrm>
            <a:off x="5745088" y="1660908"/>
            <a:ext cx="1384300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Hình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ảnh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멋쟁이 용구\Desktop\잡동사니\강용구\가. 자료\2. 사진\supri\sup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1" y="2067391"/>
            <a:ext cx="2575703" cy="18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멋쟁이 용구\Desktop\잡동사니\강용구\가. 자료\2. 사진\supri\DSC_05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6" y="2064031"/>
            <a:ext cx="2574176" cy="18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멋쟁이 용구\Desktop\잡동사니\강용구\가. 자료\2. 사진\supri\su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1" y="4077074"/>
            <a:ext cx="2575703" cy="17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멋쟁이 용구\Desktop\잡동사니\강용구\가. 자료\2. 사진\supri\sup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6" y="4077075"/>
            <a:ext cx="2574176" cy="17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29"/>
          <p:cNvSpPr>
            <a:spLocks noChangeArrowheads="1"/>
          </p:cNvSpPr>
          <p:nvPr/>
        </p:nvSpPr>
        <p:spPr bwMode="auto">
          <a:xfrm>
            <a:off x="1353020" y="1628629"/>
            <a:ext cx="1574748" cy="319087"/>
          </a:xfrm>
          <a:prstGeom prst="rect">
            <a:avLst/>
          </a:prstGeom>
          <a:gradFill rotWithShape="0">
            <a:gsLst>
              <a:gs pos="0">
                <a:srgbClr val="FBFAF4"/>
              </a:gs>
              <a:gs pos="100000">
                <a:srgbClr val="F7F3E5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F7F3E5"/>
            </a:extrusionClr>
          </a:sp3d>
        </p:spPr>
        <p:txBody>
          <a:bodyPr wrap="none" lIns="91429" tIns="45714" rIns="91429" bIns="45714" anchor="ctr">
            <a:flatTx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Giới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thiệu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" y="6021288"/>
            <a:ext cx="967800" cy="547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60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85725" marR="0" indent="-85725" algn="ctr" defTabSz="957263" rtl="0" eaLnBrk="1" fontAlgn="base" latinLnBrk="1" hangingPunct="1">
          <a:lnSpc>
            <a:spcPct val="6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1" i="1" u="none" strike="noStrike" cap="none" normalizeH="0" baseline="0" smtClean="0">
            <a:ln>
              <a:noFill/>
            </a:ln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Y울릉도M" pitchFamily="18" charset="-127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85725" marR="0" indent="-85725" algn="ctr" defTabSz="957263" rtl="0" eaLnBrk="1" fontAlgn="base" latinLnBrk="1" hangingPunct="1">
          <a:lnSpc>
            <a:spcPct val="6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1" i="1" u="none" strike="noStrike" cap="none" normalizeH="0" baseline="0" smtClean="0">
            <a:ln>
              <a:noFill/>
            </a:ln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Y울릉도M" pitchFamily="18" charset="-127"/>
            <a:ea typeface="HY울릉도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33317</TotalTime>
  <Words>1031</Words>
  <Application>Microsoft Office PowerPoint</Application>
  <PresentationFormat>A4 Paper (210x297 mm)</PresentationFormat>
  <Paragraphs>294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굴림</vt:lpstr>
      <vt:lpstr>맑은 고딕</vt:lpstr>
      <vt:lpstr>Arial</vt:lpstr>
      <vt:lpstr>BankGothic Lt BT</vt:lpstr>
      <vt:lpstr>HY견고딕</vt:lpstr>
      <vt:lpstr>HY헤드라인M</vt:lpstr>
      <vt:lpstr>HY바다M</vt:lpstr>
      <vt:lpstr>HY울릉도M</vt:lpstr>
      <vt:lpstr>HY크리스탈M</vt:lpstr>
      <vt:lpstr>Times New Roman</vt:lpstr>
      <vt:lpstr>산돌고딕 M</vt:lpstr>
      <vt:lpstr>휴먼명조</vt:lpstr>
      <vt:lpstr>기본 디자인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IDN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silver</dc:creator>
  <cp:lastModifiedBy>Hp computer</cp:lastModifiedBy>
  <cp:revision>2069</cp:revision>
  <cp:lastPrinted>2019-04-11T06:28:35Z</cp:lastPrinted>
  <dcterms:created xsi:type="dcterms:W3CDTF">1998-06-28T02:18:52Z</dcterms:created>
  <dcterms:modified xsi:type="dcterms:W3CDTF">2019-07-24T10:06:48Z</dcterms:modified>
</cp:coreProperties>
</file>